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ags/tag1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  <p:sldMasterId id="2147483693" r:id="rId5"/>
  </p:sldMasterIdLst>
  <p:notesMasterIdLst>
    <p:notesMasterId r:id="rId17"/>
  </p:notesMasterIdLst>
  <p:sldIdLst>
    <p:sldId id="420" r:id="rId6"/>
    <p:sldId id="416" r:id="rId7"/>
    <p:sldId id="428" r:id="rId8"/>
    <p:sldId id="448" r:id="rId9"/>
    <p:sldId id="449" r:id="rId10"/>
    <p:sldId id="450" r:id="rId11"/>
    <p:sldId id="451" r:id="rId12"/>
    <p:sldId id="452" r:id="rId13"/>
    <p:sldId id="453" r:id="rId14"/>
    <p:sldId id="436" r:id="rId15"/>
    <p:sldId id="372" r:id="rId16"/>
  </p:sldIdLst>
  <p:sldSz cx="12192000" cy="6858000"/>
  <p:notesSz cx="6858000" cy="9144000"/>
  <p:embeddedFontLst>
    <p:embeddedFont>
      <p:font typeface="Aptos Light" panose="020B0004020202020204" pitchFamily="34" charset="0"/>
      <p:regular r:id="rId18"/>
      <p:italic r:id="rId19"/>
    </p:embeddedFont>
    <p:embeddedFont>
      <p:font typeface="Aptos SemiBold" panose="020B0004020202020204" pitchFamily="34" charset="0"/>
      <p:regular r:id="rId20"/>
      <p:bold r:id="rId21"/>
      <p:boldItalic r:id="rId22"/>
    </p:embeddedFont>
    <p:embeddedFont>
      <p:font typeface="Space Grotesk" pitchFamily="2" charset="0"/>
      <p:regular r:id="rId23"/>
      <p:bold r:id="rId24"/>
    </p:embeddedFont>
    <p:embeddedFont>
      <p:font typeface="Space Grotesk Medium" pitchFamily="2" charset="0"/>
      <p:regular r:id="rId25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3C5AAC2A-230F-4730-B93A-034D0A68740E}">
          <p14:sldIdLst>
            <p14:sldId id="420"/>
          </p14:sldIdLst>
        </p14:section>
        <p14:section name="Learning Goals" id="{81D964F9-1C81-494F-B575-1B8C1A72260D}">
          <p14:sldIdLst>
            <p14:sldId id="416"/>
          </p14:sldIdLst>
        </p14:section>
        <p14:section name="Data, Information, Knowledge" id="{534BC93B-5BD6-4BCB-A743-8BD495BE1BD2}">
          <p14:sldIdLst>
            <p14:sldId id="428"/>
            <p14:sldId id="448"/>
            <p14:sldId id="449"/>
            <p14:sldId id="450"/>
            <p14:sldId id="451"/>
            <p14:sldId id="452"/>
            <p14:sldId id="453"/>
          </p14:sldIdLst>
        </p14:section>
        <p14:section name="Recap and Key Takeaways" id="{48C83C46-B5DE-4151-85F0-A41F54D2260A}">
          <p14:sldIdLst>
            <p14:sldId id="436"/>
            <p14:sldId id="372"/>
          </p14:sldIdLst>
        </p14:section>
      </p14:sectionLst>
    </p:ext>
    <p:ext uri="{EFAFB233-063F-42B5-8137-9DF3F51BA10A}">
      <p15:sldGuideLst xmlns:p15="http://schemas.microsoft.com/office/powerpoint/2012/main">
        <p15:guide id="2" pos="3863" userDrawn="1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orient="horz" pos="9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drich, Franziska" initials="HF" lastIdx="160" clrIdx="0">
    <p:extLst>
      <p:ext uri="{19B8F6BF-5375-455C-9EA6-DF929625EA0E}">
        <p15:presenceInfo xmlns:p15="http://schemas.microsoft.com/office/powerpoint/2012/main" userId="S-1-5-21-1050413343-3743982625-3932707856-31803" providerId="AD"/>
      </p:ext>
    </p:extLst>
  </p:cmAuthor>
  <p:cmAuthor id="2" name="Tiedtke-McDermott, Daniela" initials="TD" lastIdx="21" clrIdx="1">
    <p:extLst>
      <p:ext uri="{19B8F6BF-5375-455C-9EA6-DF929625EA0E}">
        <p15:presenceInfo xmlns:p15="http://schemas.microsoft.com/office/powerpoint/2012/main" userId="S-1-5-21-1050413343-3743982625-3932707856-2836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A469"/>
    <a:srgbClr val="3C3231"/>
    <a:srgbClr val="BEC2C3"/>
    <a:srgbClr val="758199"/>
    <a:srgbClr val="A23B4D"/>
    <a:srgbClr val="FEFF00"/>
    <a:srgbClr val="003A75"/>
    <a:srgbClr val="65294D"/>
    <a:srgbClr val="621B76"/>
    <a:srgbClr val="F9E5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0601" autoAdjust="0"/>
  </p:normalViewPr>
  <p:slideViewPr>
    <p:cSldViewPr snapToGrid="0" showGuides="1">
      <p:cViewPr varScale="1">
        <p:scale>
          <a:sx n="85" d="100"/>
          <a:sy n="85" d="100"/>
        </p:scale>
        <p:origin x="750" y="45"/>
      </p:cViewPr>
      <p:guideLst>
        <p:guide pos="3863"/>
        <p:guide orient="horz" pos="2160"/>
        <p:guide orient="horz" pos="9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864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1.fntdata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3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7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6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2.fntdata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5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us Grüne" userId="079e2bdfe6328f32" providerId="LiveId" clId="{18731435-E12F-4041-9702-E576A397FAC9}"/>
    <pc:docChg chg="modSld">
      <pc:chgData name="Markus Grüne" userId="079e2bdfe6328f32" providerId="LiveId" clId="{18731435-E12F-4041-9702-E576A397FAC9}" dt="2025-04-15T07:55:31.026" v="7" actId="20577"/>
      <pc:docMkLst>
        <pc:docMk/>
      </pc:docMkLst>
      <pc:sldChg chg="modSp mod">
        <pc:chgData name="Markus Grüne" userId="079e2bdfe6328f32" providerId="LiveId" clId="{18731435-E12F-4041-9702-E576A397FAC9}" dt="2025-04-15T07:55:31.026" v="7" actId="20577"/>
        <pc:sldMkLst>
          <pc:docMk/>
          <pc:sldMk cId="284945477" sldId="420"/>
        </pc:sldMkLst>
        <pc:spChg chg="mod">
          <ac:chgData name="Markus Grüne" userId="079e2bdfe6328f32" providerId="LiveId" clId="{18731435-E12F-4041-9702-E576A397FAC9}" dt="2025-04-15T07:55:31.026" v="7" actId="20577"/>
          <ac:spMkLst>
            <pc:docMk/>
            <pc:sldMk cId="284945477" sldId="420"/>
            <ac:spMk id="7" creationId="{FC2D28CF-BF0A-4D66-ADB2-E7035BCE9227}"/>
          </ac:spMkLst>
        </pc:spChg>
      </pc:sldChg>
    </pc:docChg>
  </pc:docChgLst>
  <pc:docChgLst>
    <pc:chgData name="Grüne, Markus" userId="59a68971-6073-460c-abaa-c3459eee4ea8" providerId="ADAL" clId="{B15F3101-24D2-4515-8704-3828C18617AB}"/>
    <pc:docChg chg="undo redo custSel addSld delSld modSld delSection modSection">
      <pc:chgData name="Grüne, Markus" userId="59a68971-6073-460c-abaa-c3459eee4ea8" providerId="ADAL" clId="{B15F3101-24D2-4515-8704-3828C18617AB}" dt="2024-10-28T15:45:00.923" v="3615" actId="20577"/>
      <pc:docMkLst>
        <pc:docMk/>
      </pc:docMkLst>
      <pc:sldChg chg="addSp delSp modSp">
        <pc:chgData name="Grüne, Markus" userId="59a68971-6073-460c-abaa-c3459eee4ea8" providerId="ADAL" clId="{B15F3101-24D2-4515-8704-3828C18617AB}" dt="2024-10-28T15:45:00.923" v="3615" actId="20577"/>
        <pc:sldMkLst>
          <pc:docMk/>
          <pc:sldMk cId="2632230653" sldId="372"/>
        </pc:sldMkLst>
      </pc:sldChg>
      <pc:sldChg chg="modSp">
        <pc:chgData name="Grüne, Markus" userId="59a68971-6073-460c-abaa-c3459eee4ea8" providerId="ADAL" clId="{B15F3101-24D2-4515-8704-3828C18617AB}" dt="2024-10-28T14:14:17.519" v="146" actId="20577"/>
        <pc:sldMkLst>
          <pc:docMk/>
          <pc:sldMk cId="414228689" sldId="416"/>
        </pc:sldMkLst>
      </pc:sldChg>
      <pc:sldChg chg="modSp">
        <pc:chgData name="Grüne, Markus" userId="59a68971-6073-460c-abaa-c3459eee4ea8" providerId="ADAL" clId="{B15F3101-24D2-4515-8704-3828C18617AB}" dt="2024-10-28T14:09:42.939" v="8" actId="20577"/>
        <pc:sldMkLst>
          <pc:docMk/>
          <pc:sldMk cId="284945477" sldId="420"/>
        </pc:sldMkLst>
      </pc:sldChg>
      <pc:sldChg chg="addSp delSp modSp modNotesTx">
        <pc:chgData name="Grüne, Markus" userId="59a68971-6073-460c-abaa-c3459eee4ea8" providerId="ADAL" clId="{B15F3101-24D2-4515-8704-3828C18617AB}" dt="2024-10-28T14:21:30.740" v="215" actId="20577"/>
        <pc:sldMkLst>
          <pc:docMk/>
          <pc:sldMk cId="263374151" sldId="428"/>
        </pc:sldMkLst>
      </pc:sldChg>
      <pc:sldChg chg="modSp">
        <pc:chgData name="Grüne, Markus" userId="59a68971-6073-460c-abaa-c3459eee4ea8" providerId="ADAL" clId="{B15F3101-24D2-4515-8704-3828C18617AB}" dt="2024-10-28T15:44:09.479" v="3611" actId="20577"/>
        <pc:sldMkLst>
          <pc:docMk/>
          <pc:sldMk cId="1688919032" sldId="436"/>
        </pc:sldMkLst>
      </pc:sldChg>
      <pc:sldChg chg="addSp modSp add">
        <pc:chgData name="Grüne, Markus" userId="59a68971-6073-460c-abaa-c3459eee4ea8" providerId="ADAL" clId="{B15F3101-24D2-4515-8704-3828C18617AB}" dt="2024-10-28T14:31:26.908" v="834" actId="14100"/>
        <pc:sldMkLst>
          <pc:docMk/>
          <pc:sldMk cId="503972364" sldId="448"/>
        </pc:sldMkLst>
      </pc:sldChg>
      <pc:sldChg chg="addSp modSp add">
        <pc:chgData name="Grüne, Markus" userId="59a68971-6073-460c-abaa-c3459eee4ea8" providerId="ADAL" clId="{B15F3101-24D2-4515-8704-3828C18617AB}" dt="2024-10-28T14:41:20.432" v="1418" actId="1076"/>
        <pc:sldMkLst>
          <pc:docMk/>
          <pc:sldMk cId="3107490183" sldId="449"/>
        </pc:sldMkLst>
      </pc:sldChg>
      <pc:sldChg chg="addSp modSp add">
        <pc:chgData name="Grüne, Markus" userId="59a68971-6073-460c-abaa-c3459eee4ea8" providerId="ADAL" clId="{B15F3101-24D2-4515-8704-3828C18617AB}" dt="2024-10-28T14:53:30.069" v="1631" actId="1076"/>
        <pc:sldMkLst>
          <pc:docMk/>
          <pc:sldMk cId="3281626382" sldId="450"/>
        </pc:sldMkLst>
      </pc:sldChg>
      <pc:sldChg chg="addSp modSp add modNotesTx">
        <pc:chgData name="Grüne, Markus" userId="59a68971-6073-460c-abaa-c3459eee4ea8" providerId="ADAL" clId="{B15F3101-24D2-4515-8704-3828C18617AB}" dt="2024-10-28T15:00:24.506" v="1843" actId="14100"/>
        <pc:sldMkLst>
          <pc:docMk/>
          <pc:sldMk cId="3232217690" sldId="451"/>
        </pc:sldMkLst>
      </pc:sldChg>
      <pc:sldChg chg="addSp delSp modSp add">
        <pc:chgData name="Grüne, Markus" userId="59a68971-6073-460c-abaa-c3459eee4ea8" providerId="ADAL" clId="{B15F3101-24D2-4515-8704-3828C18617AB}" dt="2024-10-28T15:11:50.012" v="2361" actId="20577"/>
        <pc:sldMkLst>
          <pc:docMk/>
          <pc:sldMk cId="516214523" sldId="452"/>
        </pc:sldMkLst>
      </pc:sldChg>
      <pc:sldChg chg="addSp modSp add">
        <pc:chgData name="Grüne, Markus" userId="59a68971-6073-460c-abaa-c3459eee4ea8" providerId="ADAL" clId="{B15F3101-24D2-4515-8704-3828C18617AB}" dt="2024-10-28T15:36:57.402" v="2853" actId="1076"/>
        <pc:sldMkLst>
          <pc:docMk/>
          <pc:sldMk cId="3377776166" sldId="453"/>
        </pc:sldMkLst>
      </pc:sldChg>
    </pc:docChg>
  </pc:docChgLst>
  <pc:docChgLst>
    <pc:chgData name="Grüne, Markus" userId="59a68971-6073-460c-abaa-c3459eee4ea8" providerId="ADAL" clId="{474D2032-F0E7-49B5-886E-7B39A4A75B32}"/>
    <pc:docChg chg="undo custSel addSld delSld modSld sldOrd delSection modSection">
      <pc:chgData name="Grüne, Markus" userId="59a68971-6073-460c-abaa-c3459eee4ea8" providerId="ADAL" clId="{474D2032-F0E7-49B5-886E-7B39A4A75B32}" dt="2024-10-21T16:53:24.357" v="2752"/>
      <pc:docMkLst>
        <pc:docMk/>
      </pc:docMkLst>
      <pc:sldChg chg="addSp modSp ord">
        <pc:chgData name="Grüne, Markus" userId="59a68971-6073-460c-abaa-c3459eee4ea8" providerId="ADAL" clId="{474D2032-F0E7-49B5-886E-7B39A4A75B32}" dt="2024-10-21T16:32:43.258" v="2585" actId="1076"/>
        <pc:sldMkLst>
          <pc:docMk/>
          <pc:sldMk cId="2632230653" sldId="372"/>
        </pc:sldMkLst>
      </pc:sldChg>
      <pc:sldChg chg="modSp">
        <pc:chgData name="Grüne, Markus" userId="59a68971-6073-460c-abaa-c3459eee4ea8" providerId="ADAL" clId="{474D2032-F0E7-49B5-886E-7B39A4A75B32}" dt="2024-10-21T15:04:46.677" v="669" actId="20577"/>
        <pc:sldMkLst>
          <pc:docMk/>
          <pc:sldMk cId="414228689" sldId="416"/>
        </pc:sldMkLst>
      </pc:sldChg>
      <pc:sldChg chg="modSp">
        <pc:chgData name="Grüne, Markus" userId="59a68971-6073-460c-abaa-c3459eee4ea8" providerId="ADAL" clId="{474D2032-F0E7-49B5-886E-7B39A4A75B32}" dt="2024-10-21T16:24:31.932" v="2342" actId="403"/>
        <pc:sldMkLst>
          <pc:docMk/>
          <pc:sldMk cId="284945477" sldId="420"/>
        </pc:sldMkLst>
      </pc:sldChg>
      <pc:sldChg chg="delSp modSp">
        <pc:chgData name="Grüne, Markus" userId="59a68971-6073-460c-abaa-c3459eee4ea8" providerId="ADAL" clId="{474D2032-F0E7-49B5-886E-7B39A4A75B32}" dt="2024-10-21T15:10:13.755" v="800" actId="20577"/>
        <pc:sldMkLst>
          <pc:docMk/>
          <pc:sldMk cId="263374151" sldId="428"/>
        </pc:sldMkLst>
      </pc:sldChg>
      <pc:sldChg chg="addSp delSp modSp">
        <pc:chgData name="Grüne, Markus" userId="59a68971-6073-460c-abaa-c3459eee4ea8" providerId="ADAL" clId="{474D2032-F0E7-49B5-886E-7B39A4A75B32}" dt="2024-10-21T16:53:24.357" v="2752"/>
        <pc:sldMkLst>
          <pc:docMk/>
          <pc:sldMk cId="1688919032" sldId="43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ABE12-7F56-5040-9EA0-350342ABED27}" type="datetimeFigureOut">
              <a:rPr lang="de-DE" smtClean="0"/>
              <a:t>15.04.2025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454E5-81EE-724C-AC2F-C3D3FCCFE80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24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454E5-81EE-724C-AC2F-C3D3FCCFE80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5287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Is money data?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454E5-81EE-724C-AC2F-C3D3FCCFE80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6661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Question: does the image really reflect knowledge?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454E5-81EE-724C-AC2F-C3D3FCCFE80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4940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Each layers builds on the lower layers. There is no information without data, no knowledge without information ...</a:t>
            </a:r>
          </a:p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454E5-81EE-724C-AC2F-C3D3FCCFE80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06373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3454E5-81EE-724C-AC2F-C3D3FCCFE80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13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sv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5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0.svg"/><Relationship Id="rId4" Type="http://schemas.openxmlformats.org/officeDocument/2006/relationships/image" Target="../media/image69.pn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svg"/><Relationship Id="rId2" Type="http://schemas.openxmlformats.org/officeDocument/2006/relationships/image" Target="../media/image73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svg"/><Relationship Id="rId2" Type="http://schemas.openxmlformats.org/officeDocument/2006/relationships/image" Target="../media/image69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svg"/><Relationship Id="rId2" Type="http://schemas.openxmlformats.org/officeDocument/2006/relationships/image" Target="../media/image81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emf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svg"/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6.emf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4">
            <a:extLst>
              <a:ext uri="{FF2B5EF4-FFF2-40B4-BE49-F238E27FC236}">
                <a16:creationId xmlns:a16="http://schemas.microsoft.com/office/drawing/2014/main" id="{067CC878-6611-4CC1-BEC3-9A84ABDE2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27169" y="0"/>
            <a:ext cx="6664832" cy="1584183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8" name="Bildplatzhalter 12">
            <a:extLst>
              <a:ext uri="{FF2B5EF4-FFF2-40B4-BE49-F238E27FC236}">
                <a16:creationId xmlns:a16="http://schemas.microsoft.com/office/drawing/2014/main" id="{2914817F-809D-482A-8351-0616483F7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41247" cy="685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blipFill>
                  <a:blip r:embed="rId6"/>
                  <a:tile tx="0" ty="0" sx="100000" sy="100000" flip="none" algn="tl"/>
                </a:blipFill>
              </a:defRPr>
            </a:lvl1pPr>
          </a:lstStyle>
          <a:p>
            <a:endParaRPr lang="de-DE" dirty="0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C9AF77B7-E9E1-3191-E44F-CDB683BDDC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7724" y="0"/>
            <a:ext cx="10067926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9" name="Textplatzhalter 27">
            <a:extLst>
              <a:ext uri="{FF2B5EF4-FFF2-40B4-BE49-F238E27FC236}">
                <a16:creationId xmlns:a16="http://schemas.microsoft.com/office/drawing/2014/main" id="{237A5F2B-7DA3-9A65-446F-7B43803488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F2BCBFC3-FE17-B3BB-5CE9-C50DB89610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CFD2F4-CE30-4D73-911F-74F94A608F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66763"/>
            <a:ext cx="5762625" cy="2662237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ts val="6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6000" b="0" i="0" kern="1200" spc="-300" dirty="0" smtClean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7229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5">
            <a:extLst>
              <a:ext uri="{FF2B5EF4-FFF2-40B4-BE49-F238E27FC236}">
                <a16:creationId xmlns:a16="http://schemas.microsoft.com/office/drawing/2014/main" id="{F3E4799E-05EE-4940-B227-C6628B9D3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5666" y="0"/>
            <a:ext cx="791633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r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4AC4C9E6-E914-5A22-7C3C-E481D3439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2175163" y="0"/>
            <a:ext cx="9692244" cy="6858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4" name="Textplatzhalter 27">
            <a:extLst>
              <a:ext uri="{FF2B5EF4-FFF2-40B4-BE49-F238E27FC236}">
                <a16:creationId xmlns:a16="http://schemas.microsoft.com/office/drawing/2014/main" id="{AC3A888C-DC80-B65C-F99D-7E0CBB764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4250" y="2719131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7FCEDAA-CFD7-2331-EAD4-377655A0C5FC}"/>
              </a:ext>
            </a:extLst>
          </p:cNvPr>
          <p:cNvSpPr txBox="1">
            <a:spLocks/>
          </p:cNvSpPr>
          <p:nvPr userDrawn="1"/>
        </p:nvSpPr>
        <p:spPr>
          <a:xfrm>
            <a:off x="552449" y="6640425"/>
            <a:ext cx="3550837" cy="9354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BA5151-234B-E34C-A1ED-55D0D24955D3}" type="slidenum">
              <a:rPr lang="de-DE" sz="700" b="1" i="0" smtClean="0">
                <a:solidFill>
                  <a:schemeClr val="bg1"/>
                </a:solidFill>
                <a:latin typeface="Aptos SemiBold" panose="020B0004020202020204" pitchFamily="34" charset="0"/>
              </a:rPr>
              <a:pPr/>
              <a:t>‹Nr.›</a:t>
            </a:fld>
            <a:r>
              <a:rPr lang="de-DE" sz="700" b="1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en-US" sz="700" b="0" i="0" dirty="0">
                <a:solidFill>
                  <a:schemeClr val="bg1"/>
                </a:solidFill>
                <a:latin typeface="Aptos Light" panose="020B0004020202020204" pitchFamily="34" charset="0"/>
              </a:rPr>
              <a:t>| Frankfurt University of Applied Sciences </a:t>
            </a:r>
            <a:r>
              <a:rPr lang="de-DE" sz="700" b="0" i="0" dirty="0">
                <a:solidFill>
                  <a:schemeClr val="bg1"/>
                </a:solidFill>
                <a:latin typeface="Aptos Light" panose="020B0004020202020204" pitchFamily="34" charset="0"/>
              </a:rPr>
              <a:t>| Hochschulangebote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62591DC1-CCE5-CE66-823F-7931ECAA0D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3410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893E73-4E84-4993-BA7C-23BC3B68AB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4568" y="766763"/>
            <a:ext cx="5057775" cy="26622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6000" b="0" i="0" kern="1200" spc="-30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r" defTabSz="914400" rtl="0" eaLnBrk="1" latinLnBrk="0" hangingPunct="1">
              <a:lnSpc>
                <a:spcPts val="6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Kapitel Titel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85BA7836-3611-47BF-BC57-8325BD54D0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0C6863E9-CFA1-486E-8659-8268DBA9CB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327A6C9D-84AC-4A14-ADC0-6A6436795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D23B5BA2-08D1-4789-A89A-644A22C4392A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66415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434B6494-5EFE-66A0-D540-A0CC90174D3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B559BAE-2CD4-2D53-811A-EE060092E2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49" y="16260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BD1686B9-66BA-0ECE-216F-C43BB232F1E1}"/>
              </a:ext>
            </a:extLst>
          </p:cNvPr>
          <p:cNvCxnSpPr>
            <a:cxnSpLocks/>
          </p:cNvCxnSpPr>
          <p:nvPr userDrawn="1"/>
        </p:nvCxnSpPr>
        <p:spPr>
          <a:xfrm>
            <a:off x="552449" y="2488748"/>
            <a:ext cx="246017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E8F912F7-06E9-718D-4743-531855BB54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50" y="2636838"/>
            <a:ext cx="2460172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16AC7589-A340-2006-3862-BF8ECD45F54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1785" y="16260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9B289A40-105A-01BD-5ECB-0496E349D6D0}"/>
              </a:ext>
            </a:extLst>
          </p:cNvPr>
          <p:cNvCxnSpPr>
            <a:cxnSpLocks/>
          </p:cNvCxnSpPr>
          <p:nvPr userDrawn="1"/>
        </p:nvCxnSpPr>
        <p:spPr>
          <a:xfrm>
            <a:off x="3401785" y="2488748"/>
            <a:ext cx="246017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CF15760B-C543-56EB-B5B8-61C9A3AE88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01785" y="2636838"/>
            <a:ext cx="2460171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0641AAF8-B723-0A60-30D0-A2335205DBB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91942" y="16260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32D88266-5386-DECF-2AA2-B19F12B1134B}"/>
              </a:ext>
            </a:extLst>
          </p:cNvPr>
          <p:cNvCxnSpPr>
            <a:cxnSpLocks/>
          </p:cNvCxnSpPr>
          <p:nvPr userDrawn="1"/>
        </p:nvCxnSpPr>
        <p:spPr>
          <a:xfrm>
            <a:off x="6291942" y="2488748"/>
            <a:ext cx="246017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15">
            <a:extLst>
              <a:ext uri="{FF2B5EF4-FFF2-40B4-BE49-F238E27FC236}">
                <a16:creationId xmlns:a16="http://schemas.microsoft.com/office/drawing/2014/main" id="{CF48F367-C8A6-2EFB-5896-836E4FCE06E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91942" y="2636838"/>
            <a:ext cx="2498275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52313333-0117-AEA3-9E4D-84C92826F83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82099" y="16260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17889A05-D359-30EA-52B9-626AFFCC970A}"/>
              </a:ext>
            </a:extLst>
          </p:cNvPr>
          <p:cNvCxnSpPr>
            <a:cxnSpLocks/>
          </p:cNvCxnSpPr>
          <p:nvPr userDrawn="1"/>
        </p:nvCxnSpPr>
        <p:spPr>
          <a:xfrm>
            <a:off x="9182099" y="2488748"/>
            <a:ext cx="246017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15">
            <a:extLst>
              <a:ext uri="{FF2B5EF4-FFF2-40B4-BE49-F238E27FC236}">
                <a16:creationId xmlns:a16="http://schemas.microsoft.com/office/drawing/2014/main" id="{2D4A23B3-EF7C-6C72-14E3-D142ACD566C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82100" y="2636838"/>
            <a:ext cx="2457450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7828CE06-B852-2D28-84C0-85F7C1F1F29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2449" y="42386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79F361BA-AB88-D85A-76CC-BA80ACFA3597}"/>
              </a:ext>
            </a:extLst>
          </p:cNvPr>
          <p:cNvCxnSpPr>
            <a:cxnSpLocks/>
          </p:cNvCxnSpPr>
          <p:nvPr userDrawn="1"/>
        </p:nvCxnSpPr>
        <p:spPr>
          <a:xfrm>
            <a:off x="552449" y="5101320"/>
            <a:ext cx="246017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15">
            <a:extLst>
              <a:ext uri="{FF2B5EF4-FFF2-40B4-BE49-F238E27FC236}">
                <a16:creationId xmlns:a16="http://schemas.microsoft.com/office/drawing/2014/main" id="{CD835B70-71AD-795C-23AD-D0342A4DFDD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49730" y="5249410"/>
            <a:ext cx="2460172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8A38C206-C6CE-DFC4-6D40-512F072A2BA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01785" y="42386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B28B417D-C9EE-5CB6-E485-A81EA82AA858}"/>
              </a:ext>
            </a:extLst>
          </p:cNvPr>
          <p:cNvCxnSpPr>
            <a:cxnSpLocks/>
          </p:cNvCxnSpPr>
          <p:nvPr userDrawn="1"/>
        </p:nvCxnSpPr>
        <p:spPr>
          <a:xfrm>
            <a:off x="3401785" y="5101320"/>
            <a:ext cx="246017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15">
            <a:extLst>
              <a:ext uri="{FF2B5EF4-FFF2-40B4-BE49-F238E27FC236}">
                <a16:creationId xmlns:a16="http://schemas.microsoft.com/office/drawing/2014/main" id="{63A86E0F-C33F-A699-800F-3228C3C7AC1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01785" y="5249410"/>
            <a:ext cx="2460171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34" name="Textplatzhalter 10">
            <a:extLst>
              <a:ext uri="{FF2B5EF4-FFF2-40B4-BE49-F238E27FC236}">
                <a16:creationId xmlns:a16="http://schemas.microsoft.com/office/drawing/2014/main" id="{C47F9D53-A226-037F-2E15-E33A31DF283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1942" y="42386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DFB616A5-896A-12D9-34F9-7F02C1CD99B5}"/>
              </a:ext>
            </a:extLst>
          </p:cNvPr>
          <p:cNvCxnSpPr>
            <a:cxnSpLocks/>
          </p:cNvCxnSpPr>
          <p:nvPr userDrawn="1"/>
        </p:nvCxnSpPr>
        <p:spPr>
          <a:xfrm>
            <a:off x="6291942" y="5101320"/>
            <a:ext cx="246017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6C105E0D-4B43-4ABA-AF53-183FEE5946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942" y="5249410"/>
            <a:ext cx="2498275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2480FC85-29E1-2C5A-4EB4-397EB284188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182099" y="42386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5515C16A-DA04-188B-F686-4E47BBEA0D3C}"/>
              </a:ext>
            </a:extLst>
          </p:cNvPr>
          <p:cNvCxnSpPr>
            <a:cxnSpLocks/>
          </p:cNvCxnSpPr>
          <p:nvPr userDrawn="1"/>
        </p:nvCxnSpPr>
        <p:spPr>
          <a:xfrm>
            <a:off x="9182099" y="5101320"/>
            <a:ext cx="246017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platzhalter 15">
            <a:extLst>
              <a:ext uri="{FF2B5EF4-FFF2-40B4-BE49-F238E27FC236}">
                <a16:creationId xmlns:a16="http://schemas.microsoft.com/office/drawing/2014/main" id="{57EEE42A-0684-D7D4-D644-F0123D25833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2100" y="5249410"/>
            <a:ext cx="2457450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17B8C5D5-4F47-E272-ECB4-33C4C1F3667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50" y="421317"/>
            <a:ext cx="1108710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11E4634-C1DA-445E-B0E2-F54F0DE3DA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1425" y="636279"/>
            <a:ext cx="11089821" cy="463336"/>
          </a:xfrm>
          <a:prstGeom prst="rect">
            <a:avLst/>
          </a:prstGeom>
        </p:spPr>
        <p:txBody>
          <a:bodyPr lIns="0" tIns="0" r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40" name="Fußzeilenplatzhalter 2">
            <a:extLst>
              <a:ext uri="{FF2B5EF4-FFF2-40B4-BE49-F238E27FC236}">
                <a16:creationId xmlns:a16="http://schemas.microsoft.com/office/drawing/2014/main" id="{E2D17EAD-0E01-4D3E-991E-E07903C873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41" name="Foliennummernplatzhalter 3">
            <a:extLst>
              <a:ext uri="{FF2B5EF4-FFF2-40B4-BE49-F238E27FC236}">
                <a16:creationId xmlns:a16="http://schemas.microsoft.com/office/drawing/2014/main" id="{2470E95B-752C-4947-B859-FE03A0CBC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Datumsplatzhalter 3">
            <a:extLst>
              <a:ext uri="{FF2B5EF4-FFF2-40B4-BE49-F238E27FC236}">
                <a16:creationId xmlns:a16="http://schemas.microsoft.com/office/drawing/2014/main" id="{6074DD64-BC59-4D9F-89EA-2A1ED0BBC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ACBDE98-250C-468F-BC9B-FCD16B477E81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1311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Text Fa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B757B01-B153-D725-19AB-9C97B1466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278563" y="0"/>
            <a:ext cx="7219950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4C8CDE6-CD08-7F30-B5AD-B76F5D23B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9355138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D9CF8513-EA7A-6759-41FC-D76A23BF66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450" y="296379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CA7E49-9F36-4587-2864-9165304E10CF}"/>
              </a:ext>
            </a:extLst>
          </p:cNvPr>
          <p:cNvCxnSpPr>
            <a:cxnSpLocks/>
          </p:cNvCxnSpPr>
          <p:nvPr userDrawn="1"/>
        </p:nvCxnSpPr>
        <p:spPr>
          <a:xfrm>
            <a:off x="552450" y="280090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B65014D1-303D-1ABE-F894-9B2AC5E04E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2450" y="245459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20FC30F3-AB87-D348-22F4-9712DC29B4F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62400" y="296379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5FC7387-F06C-3108-E48D-DA33ADA7200E}"/>
              </a:ext>
            </a:extLst>
          </p:cNvPr>
          <p:cNvCxnSpPr>
            <a:cxnSpLocks/>
          </p:cNvCxnSpPr>
          <p:nvPr userDrawn="1"/>
        </p:nvCxnSpPr>
        <p:spPr>
          <a:xfrm>
            <a:off x="3962400" y="280090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76DF1165-B414-4AA7-D3BC-CF1742832E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62400" y="245459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4EF334A9-EBE5-374E-477E-D0EC90AF138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50" y="437984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BD59D846-BD07-2D58-34B8-D2964BAF989E}"/>
              </a:ext>
            </a:extLst>
          </p:cNvPr>
          <p:cNvCxnSpPr>
            <a:cxnSpLocks/>
          </p:cNvCxnSpPr>
          <p:nvPr userDrawn="1"/>
        </p:nvCxnSpPr>
        <p:spPr>
          <a:xfrm>
            <a:off x="552450" y="42169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A760DEAF-88BA-F54F-46EC-54024D9751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2450" y="38706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1892E5-ADC9-3165-5B04-016FAFB258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962400" y="437984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806DE5A-1EF8-C04D-632D-3FA3089C83CE}"/>
              </a:ext>
            </a:extLst>
          </p:cNvPr>
          <p:cNvCxnSpPr>
            <a:cxnSpLocks/>
          </p:cNvCxnSpPr>
          <p:nvPr userDrawn="1"/>
        </p:nvCxnSpPr>
        <p:spPr>
          <a:xfrm>
            <a:off x="3962400" y="42169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C80962B3-7BCF-D531-A0FC-88A51E23D5D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962400" y="38706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87453AC8-726C-784C-35F7-2E2C5780800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2450" y="598004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A6ADCE4-1EDB-6B68-CA1B-2138531AD2EE}"/>
              </a:ext>
            </a:extLst>
          </p:cNvPr>
          <p:cNvCxnSpPr>
            <a:cxnSpLocks/>
          </p:cNvCxnSpPr>
          <p:nvPr userDrawn="1"/>
        </p:nvCxnSpPr>
        <p:spPr>
          <a:xfrm>
            <a:off x="552450" y="58171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platzhalter 17">
            <a:extLst>
              <a:ext uri="{FF2B5EF4-FFF2-40B4-BE49-F238E27FC236}">
                <a16:creationId xmlns:a16="http://schemas.microsoft.com/office/drawing/2014/main" id="{6D044745-1D53-08F6-13CA-B4F158A73B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2450" y="54708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3A4D3D19-4D1D-6BD1-FFEE-4146FEA5F45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62400" y="598004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557F9F30-35FB-2A74-14B1-54103D4C845B}"/>
              </a:ext>
            </a:extLst>
          </p:cNvPr>
          <p:cNvCxnSpPr>
            <a:cxnSpLocks/>
          </p:cNvCxnSpPr>
          <p:nvPr userDrawn="1"/>
        </p:nvCxnSpPr>
        <p:spPr>
          <a:xfrm>
            <a:off x="3962400" y="58171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platzhalter 17">
            <a:extLst>
              <a:ext uri="{FF2B5EF4-FFF2-40B4-BE49-F238E27FC236}">
                <a16:creationId xmlns:a16="http://schemas.microsoft.com/office/drawing/2014/main" id="{44F0EE8D-970D-689E-9772-9CF718C5C4E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962400" y="54708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307BD86B-BABC-ED6B-37B3-F5B9BF3A8C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7219949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02495CCD-84C9-B3B4-9FC0-9DE49A13A7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95BC751-FAF6-4385-A9F1-42A7C5267A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28649"/>
            <a:ext cx="7219949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40" name="Fußzeilenplatzhalter 2">
            <a:extLst>
              <a:ext uri="{FF2B5EF4-FFF2-40B4-BE49-F238E27FC236}">
                <a16:creationId xmlns:a16="http://schemas.microsoft.com/office/drawing/2014/main" id="{C48FE94E-23D3-41F7-BC63-C757DD6E6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accent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41" name="Foliennummernplatzhalter 3">
            <a:extLst>
              <a:ext uri="{FF2B5EF4-FFF2-40B4-BE49-F238E27FC236}">
                <a16:creationId xmlns:a16="http://schemas.microsoft.com/office/drawing/2014/main" id="{EE574AA6-6220-4436-A911-496FC78C9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Datumsplatzhalter 3">
            <a:extLst>
              <a:ext uri="{FF2B5EF4-FFF2-40B4-BE49-F238E27FC236}">
                <a16:creationId xmlns:a16="http://schemas.microsoft.com/office/drawing/2014/main" id="{7BEBC046-6394-4F10-A39B-BC92B1E4EC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16FDBB36-BB0A-4B52-8C2A-0972C4272814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8676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C4914E-2CCC-2595-5B7D-DC7E6588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F8624D6-5058-3901-26FC-9FCFA13FC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63601" y="1606550"/>
            <a:ext cx="11087100" cy="476091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FCDD46C1-D864-E46F-FD60-CF315A8F3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50" y="421317"/>
            <a:ext cx="1108710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21429226-3DA2-4882-3F1C-CCB6FC22FA1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rgbClr val="002060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9467C124-3A00-4A1E-99A4-26E9243982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3601" y="645474"/>
            <a:ext cx="11075949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441D178B-BD57-4580-A008-0DA26A33C8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accent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C0BAC9B-CC20-4635-B759-4B6D4A98A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EE3656A5-5B1A-41A2-919E-2372F2E82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88070269-2C66-41C5-A8C3-358D75F9CD9F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75317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7F13BFB3-8C79-BCEF-9C68-6E7B1D78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57B0350-A381-1693-8CC7-20D172919F2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49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80" baseline="0">
                <a:solidFill>
                  <a:srgbClr val="0A3D3A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1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D39E62CE-C4EA-AB5D-5664-43C49C82FC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A3D3A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7A3FDB33-F15F-3857-953C-0CE76C7E4A3E}"/>
              </a:ext>
            </a:extLst>
          </p:cNvPr>
          <p:cNvCxnSpPr>
            <a:cxnSpLocks/>
          </p:cNvCxnSpPr>
          <p:nvPr userDrawn="1"/>
        </p:nvCxnSpPr>
        <p:spPr>
          <a:xfrm>
            <a:off x="552449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6B5C4B4D-143E-D981-EFFE-6806E923B5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5685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80" baseline="0">
                <a:solidFill>
                  <a:srgbClr val="0A3D3A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2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9FD1F5A6-12A9-7787-F211-50A3D5070DD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5685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A3D3A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AAD2C889-B263-CC56-5E23-414A13F633E0}"/>
              </a:ext>
            </a:extLst>
          </p:cNvPr>
          <p:cNvCxnSpPr>
            <a:cxnSpLocks/>
          </p:cNvCxnSpPr>
          <p:nvPr userDrawn="1"/>
        </p:nvCxnSpPr>
        <p:spPr>
          <a:xfrm>
            <a:off x="3355685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F2D5C550-CA55-69B1-F276-915D3FC7D07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1249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80" baseline="0">
                <a:solidFill>
                  <a:srgbClr val="0A3D3A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3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BD67354B-FA09-C2BD-F4A4-A2569B3FCC4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91249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A3D3A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2E5E1227-7567-0AC5-06F5-D82318FAE6F9}"/>
              </a:ext>
            </a:extLst>
          </p:cNvPr>
          <p:cNvCxnSpPr>
            <a:cxnSpLocks/>
          </p:cNvCxnSpPr>
          <p:nvPr userDrawn="1"/>
        </p:nvCxnSpPr>
        <p:spPr>
          <a:xfrm>
            <a:off x="6191249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A589049C-E34D-255D-A4FF-BF78C3222C1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6049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80" baseline="0">
                <a:solidFill>
                  <a:srgbClr val="0A3D3A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4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23F971AA-BE79-8683-76BF-64A93F8566A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6049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A3D3A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7CA60BC-FBD2-6B30-4013-B9328A12A208}"/>
              </a:ext>
            </a:extLst>
          </p:cNvPr>
          <p:cNvCxnSpPr>
            <a:cxnSpLocks/>
          </p:cNvCxnSpPr>
          <p:nvPr userDrawn="1"/>
        </p:nvCxnSpPr>
        <p:spPr>
          <a:xfrm>
            <a:off x="9036049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Bildplatzhalter 29">
            <a:extLst>
              <a:ext uri="{FF2B5EF4-FFF2-40B4-BE49-F238E27FC236}">
                <a16:creationId xmlns:a16="http://schemas.microsoft.com/office/drawing/2014/main" id="{A8287053-51C2-E199-2354-96929E207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2938463"/>
            <a:ext cx="6096000" cy="3919537"/>
          </a:xfrm>
          <a:prstGeom prst="rect">
            <a:avLst/>
          </a:prstGeom>
          <a:noFill/>
        </p:spPr>
        <p:txBody>
          <a:bodyPr/>
          <a:lstStyle/>
          <a:p>
            <a:endParaRPr lang="de-DE"/>
          </a:p>
        </p:txBody>
      </p:sp>
      <p:sp>
        <p:nvSpPr>
          <p:cNvPr id="38" name="Bildplatzhalter 29">
            <a:extLst>
              <a:ext uri="{FF2B5EF4-FFF2-40B4-BE49-F238E27FC236}">
                <a16:creationId xmlns:a16="http://schemas.microsoft.com/office/drawing/2014/main" id="{4E43646C-51DB-0C60-2B6F-6D860F767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07036" y="2938463"/>
            <a:ext cx="4884964" cy="3919537"/>
          </a:xfrm>
          <a:prstGeom prst="rect">
            <a:avLst/>
          </a:prstGeom>
          <a:noFill/>
        </p:spPr>
        <p:txBody>
          <a:bodyPr/>
          <a:lstStyle/>
          <a:p>
            <a:endParaRPr lang="de-DE"/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E1BEAF4C-1C77-E0CF-DF0C-88BEF888CE8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50" y="421317"/>
            <a:ext cx="11083924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A3D3A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CCC28C6D-D363-0C7F-D628-1269DCA1F5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7" name="Bildplatzhalter 29">
            <a:extLst>
              <a:ext uri="{FF2B5EF4-FFF2-40B4-BE49-F238E27FC236}">
                <a16:creationId xmlns:a16="http://schemas.microsoft.com/office/drawing/2014/main" id="{5192E478-C3F0-491D-AB88-E7C317FEC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738563" y="2938463"/>
            <a:ext cx="4905375" cy="3919537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8CB506D-C8E8-4E01-A04C-6F60EE0CF1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40180"/>
            <a:ext cx="11083924" cy="498499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A3D3A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28" name="Fußzeilenplatzhalter 2">
            <a:extLst>
              <a:ext uri="{FF2B5EF4-FFF2-40B4-BE49-F238E27FC236}">
                <a16:creationId xmlns:a16="http://schemas.microsoft.com/office/drawing/2014/main" id="{F89706ED-9EAB-42F1-8297-AB9EDF7B76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29" name="Foliennummernplatzhalter 3">
            <a:extLst>
              <a:ext uri="{FF2B5EF4-FFF2-40B4-BE49-F238E27FC236}">
                <a16:creationId xmlns:a16="http://schemas.microsoft.com/office/drawing/2014/main" id="{FE01D8D0-8A50-4342-BACA-287F781852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0" name="Datumsplatzhalter 3">
            <a:extLst>
              <a:ext uri="{FF2B5EF4-FFF2-40B4-BE49-F238E27FC236}">
                <a16:creationId xmlns:a16="http://schemas.microsoft.com/office/drawing/2014/main" id="{7DC51F80-A9F1-41CD-AFE0-225984C02D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7F2FC2C-6DA9-4985-8E81-A6EB0CB34EC8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7928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5181" y="0"/>
            <a:ext cx="6938156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E0DB39F2-8820-47A9-8712-F5B6CF72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AC5481C9-E965-4645-49AC-AB9D5D050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1682978"/>
            <a:ext cx="554355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5B5059A5-3416-4D99-C172-114E0974D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0" y="2450586"/>
            <a:ext cx="5543550" cy="38579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D0005CF-FBFA-FDF0-A4BB-7940514DFB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50" y="421317"/>
            <a:ext cx="6938156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03EDFEF7-3A42-4E8F-35AF-83E99B60CD2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2EE0878-78DE-4377-8FAF-23BB278F2F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638076"/>
            <a:ext cx="6938156" cy="4810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5848F073-64CC-4240-A5EA-8FA3EFC5E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913FE309-014F-440C-B3E1-F5D0A4605C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8F7B82ED-BF84-4174-BC2C-6D64E4BFF3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F74A1C3F-4646-4435-B34F-41ADD7FB0CEC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73166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8761E157-727D-4D51-85D1-0A513A543D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5181" y="0"/>
            <a:ext cx="6938156" cy="6858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AC5481C9-E965-4645-49AC-AB9D5D050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1682978"/>
            <a:ext cx="554355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5B5059A5-3416-4D99-C172-114E0974D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0" y="2450586"/>
            <a:ext cx="5543550" cy="38579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54A5BF9D-364E-8354-796B-7EC3CDD5A28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50" y="421317"/>
            <a:ext cx="6938156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3C7C2BE6-1720-A38C-480D-57B0A891ADC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BD2E3E-96F3-40CC-AD95-813B6A6D45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642030"/>
            <a:ext cx="6938156" cy="467298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2843049D-72D9-4940-B586-D312F8AA0B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A4EF50D7-64CB-41FD-A88F-D55834DB2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91B5D79C-3AF2-4087-8C30-4091E976A7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C74A5C9-0AA7-42A3-B2F3-B76F92116578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1257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35C37DE1-4458-4BF1-82C5-11BD7EFD5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AC5481C9-E965-4645-49AC-AB9D5D050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450839"/>
            <a:ext cx="5543550" cy="9781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Einleitender Text kann hier platziert werden.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5B5059A5-3416-4D99-C172-114E0974D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0" y="3666322"/>
            <a:ext cx="5543550" cy="2642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3B2118D2-CE93-A711-0D2A-EFA44EDD86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7219949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E4445D6D-3756-DAA0-5E15-E64C794291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5181" y="0"/>
            <a:ext cx="6938156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9D42CA-3D47-43EC-AEE1-7C39077423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38076"/>
            <a:ext cx="7219949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8C04D4FE-8903-49CD-B600-01DA0BB09A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7C6B8F00-5F9B-4901-B91D-F00DC5B753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20B2F063-F056-4E92-8B78-4547FC2324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CCF9523-DDB1-4D0A-8772-F55D1F78FCA9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7405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5CA5FB34-0877-469A-9273-0E42F61009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471737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r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422020" y="0"/>
            <a:ext cx="6993279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AC5481C9-E965-4645-49AC-AB9D5D050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09855" y="1682978"/>
            <a:ext cx="554355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5B5059A5-3416-4D99-C172-114E0974D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55" y="2450586"/>
            <a:ext cx="5543550" cy="38579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5E6A485-F1EF-BABA-FBF5-C6A38F4C86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9854" y="421317"/>
            <a:ext cx="5543549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B5DB9C2-B417-C596-41E3-9C42D033D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6E0065-7607-43AD-BE60-18192BCB9C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9854" y="643818"/>
            <a:ext cx="5543548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8B09D5C1-75FD-4564-9909-69357CF770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F6CFEC6F-6EA4-48AD-8859-95E8DBC132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92D33049-F8C7-498E-A43F-1218CD4F90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E786822-2CD3-47E1-AE77-2B5980A33FF8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85940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DEC488D5-5906-4E2A-B397-4963D4A42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471737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r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422020" y="0"/>
            <a:ext cx="6993279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AC5481C9-E965-4645-49AC-AB9D5D050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09855" y="1682978"/>
            <a:ext cx="554355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5B5059A5-3416-4D99-C172-114E0974D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55" y="2450586"/>
            <a:ext cx="5543550" cy="38579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10EE9A1-0C27-562B-4519-B8E70523E9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9855" y="421317"/>
            <a:ext cx="554355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921667A8-DAD6-6B83-F908-1F65D7D25D7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5E0BB6-9F49-47BB-9CA9-EEDEC787F5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09854" y="644062"/>
            <a:ext cx="5543549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9D93D39-BD0F-4D69-8422-C5A1C16B2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7A417E65-4AD4-488C-A3F1-96AE815E86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D1CCF410-A670-405C-AE2B-D89C9B7590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261B00E-4ED8-4B01-9C7B-5C772026D746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70672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C9AF77B7-E9E1-3191-E44F-CDB683BDD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7724" y="0"/>
            <a:ext cx="1006792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/>
            </a:lvl1pPr>
          </a:lstStyle>
          <a:p>
            <a:endParaRPr lang="de-DE" dirty="0"/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35D6A62F-FB46-60B6-6761-7B0C9F8753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27169" y="0"/>
            <a:ext cx="6664832" cy="1584183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8" name="Bildplatzhalter 12">
            <a:extLst>
              <a:ext uri="{FF2B5EF4-FFF2-40B4-BE49-F238E27FC236}">
                <a16:creationId xmlns:a16="http://schemas.microsoft.com/office/drawing/2014/main" id="{D0AC7817-B404-40B8-92F1-22EA5D281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16333" cy="685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blipFill>
                  <a:blip r:embed="rId6"/>
                  <a:tile tx="0" ty="0" sx="100000" sy="100000" flip="none" algn="tl"/>
                </a:blipFill>
              </a:defRPr>
            </a:lvl1pPr>
          </a:lstStyle>
          <a:p>
            <a:endParaRPr lang="de-DE" dirty="0"/>
          </a:p>
        </p:txBody>
      </p:sp>
      <p:sp>
        <p:nvSpPr>
          <p:cNvPr id="5" name="Textplatzhalter 27">
            <a:extLst>
              <a:ext uri="{FF2B5EF4-FFF2-40B4-BE49-F238E27FC236}">
                <a16:creationId xmlns:a16="http://schemas.microsoft.com/office/drawing/2014/main" id="{F3D5043E-AB60-0800-12AB-F78D3AD3DA8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450D430F-CE65-A1C9-6CF5-FD12DA78AB1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C6F20DC-181F-4F8A-B81A-EF233077A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54856"/>
            <a:ext cx="5785914" cy="266223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Bef>
                <a:spcPts val="1000"/>
              </a:spcBef>
              <a:defRPr lang="de-DE" sz="6000" b="0" i="0" kern="1200" spc="-30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</p:spTree>
    <p:extLst>
      <p:ext uri="{BB962C8B-B14F-4D97-AF65-F5344CB8AC3E}">
        <p14:creationId xmlns:p14="http://schemas.microsoft.com/office/powerpoint/2010/main" val="2391725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58B5948-CEEF-2459-A1DC-FA89B0BE1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abellenplatzhalter 11">
            <a:extLst>
              <a:ext uri="{FF2B5EF4-FFF2-40B4-BE49-F238E27FC236}">
                <a16:creationId xmlns:a16="http://schemas.microsoft.com/office/drawing/2014/main" id="{F1DE2584-7E3B-A6A1-6E44-6F02B2534982}"/>
              </a:ext>
            </a:extLst>
          </p:cNvPr>
          <p:cNvSpPr>
            <a:spLocks noGrp="1"/>
          </p:cNvSpPr>
          <p:nvPr>
            <p:ph type="tbl" sz="quarter" idx="20"/>
          </p:nvPr>
        </p:nvSpPr>
        <p:spPr>
          <a:xfrm>
            <a:off x="552450" y="1563554"/>
            <a:ext cx="11132326" cy="4760463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E5998DA6-1695-2A9B-E248-60E6FADD04D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50" y="421317"/>
            <a:ext cx="11132326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A4F69F2-C75A-437C-89EB-1A1B3F91F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643140"/>
            <a:ext cx="11132326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0BFAD6A7-5711-4072-B136-ED7916E398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EEF38FDF-B0B6-4DD9-84D8-ACAA26B519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91C8FCAF-4596-4028-994F-469AE33F9E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D7825789-A4D4-4845-AC97-1C8461385D00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63161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80F3EEF3-622E-8C29-4FCD-72475C1FF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105026"/>
            <a:ext cx="4836229" cy="41951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24F46692-199A-CC14-9B4E-1FED1AAABD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0929" y="2105026"/>
            <a:ext cx="4836229" cy="41951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0FEF5637-53DA-E8BC-0FD5-DC4C191553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50" y="421317"/>
            <a:ext cx="10294708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C1EE7D-A952-4F11-8533-E0340EE57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40420"/>
            <a:ext cx="10294709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7FE585EE-F90B-4EED-BF57-83C683759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accent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FF70F92A-ECA3-41FE-B84B-B1D5AABA7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1B973534-DAD4-4F79-BEEF-A44EF91C0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9541A341-9CE4-448C-9A7B-3D8AED00D723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78330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80F3EEF3-622E-8C29-4FCD-72475C1FF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105026"/>
            <a:ext cx="10294708" cy="419510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0FEF5637-53DA-E8BC-0FD5-DC4C1915532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50" y="421317"/>
            <a:ext cx="10294708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AC1EE7D-A952-4F11-8533-E0340EE57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40420"/>
            <a:ext cx="10294709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7FE585EE-F90B-4EED-BF57-83C683759E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accent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FF70F92A-ECA3-41FE-B84B-B1D5AABA79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1B973534-DAD4-4F79-BEEF-A44EF91C07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9F3698E4-1680-4215-B29C-1837F7242956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939228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 Spalt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8FF8795-AADC-85C0-166F-868D2539A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3706460"/>
            <a:ext cx="4836229" cy="2233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91176907-8A5B-8DD1-8BE3-3DD7899E09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2694339"/>
            <a:ext cx="4836229" cy="4528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1" i="0" spc="0">
                <a:solidFill>
                  <a:schemeClr val="bg1"/>
                </a:solidFill>
                <a:latin typeface="Aptos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Intro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2A637577-4698-C754-7A9B-79E2088B59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412" y="3706460"/>
            <a:ext cx="4836229" cy="2233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24A8ECF1-EA01-D1B7-2A0B-DD38FF28025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2412" y="2694339"/>
            <a:ext cx="4836229" cy="4528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1" i="0" spc="0">
                <a:solidFill>
                  <a:schemeClr val="bg1"/>
                </a:solidFill>
                <a:latin typeface="Aptos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Intro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DD01202-6E8F-B739-AF5F-1549CE6EDF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92413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FC6FF1D3-7707-2C0B-80E5-0B036A696F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50" y="421317"/>
            <a:ext cx="1047619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E73D220-7C01-449D-B583-D5FE64A7A3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39191"/>
            <a:ext cx="10476191" cy="495801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FEDDC0DA-B544-4BFA-A6B3-74784DC239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00E43A39-179B-4F44-9B29-A3C9B0F118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ED6328E1-7F17-4CE8-A314-F1C4974FAB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85614F6C-2346-4A6C-BC05-86902C027343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316862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 Spalt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EB941C13-B244-CAB4-CE7C-85B0C04DB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691669"/>
            <a:ext cx="4836229" cy="1296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2A637577-4698-C754-7A9B-79E2088B59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412" y="2691669"/>
            <a:ext cx="4836229" cy="1296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DD01202-6E8F-B739-AF5F-1549CE6EDF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92413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49C84989-A626-8136-00D1-484B5BBA7C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2449" y="4660071"/>
            <a:ext cx="4836229" cy="12967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BFE8D7D9-BEA5-F7D7-BF89-FC9296A4A6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50" y="4188987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4" name="Textplatzhalter 10">
            <a:extLst>
              <a:ext uri="{FF2B5EF4-FFF2-40B4-BE49-F238E27FC236}">
                <a16:creationId xmlns:a16="http://schemas.microsoft.com/office/drawing/2014/main" id="{7F623DF5-5924-C52B-22C1-65AF2228DA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2412" y="4660071"/>
            <a:ext cx="4836229" cy="12967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5" name="Textplatzhalter 17">
            <a:extLst>
              <a:ext uri="{FF2B5EF4-FFF2-40B4-BE49-F238E27FC236}">
                <a16:creationId xmlns:a16="http://schemas.microsoft.com/office/drawing/2014/main" id="{334A3741-2554-FF89-C786-E336D4DB9C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2413" y="4188987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6495FAA1-2FD1-E08B-3A73-2D15B931292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50" y="421317"/>
            <a:ext cx="1047619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CDA066-DB60-4A50-89BB-9506E5A4D5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43993"/>
            <a:ext cx="10476191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AD27016E-0F76-4D6E-A14A-BADBDF343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C0EEA5FF-E5AB-4BF1-B36C-6DC769310D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6EEE47C5-9E5A-496C-826D-F3FDA739DE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E4FC6491-779A-47CA-B70F-6EA86A2A30B6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173111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11868A94-0B9F-CA79-C93C-3A83265908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3706460"/>
            <a:ext cx="8998875" cy="2610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91176907-8A5B-8DD1-8BE3-3DD7899E09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2694339"/>
            <a:ext cx="8998875" cy="4528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1" i="0" spc="0">
                <a:solidFill>
                  <a:schemeClr val="bg1"/>
                </a:solidFill>
                <a:latin typeface="Aptos SemiBold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Intro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49" y="2220584"/>
            <a:ext cx="8998873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EDF0658-3368-7C96-5910-261EDE2129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596519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97C2D8C-EC01-487A-A961-44D1213F7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44976"/>
            <a:ext cx="10596519" cy="528988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2D525EF1-36A6-4FF9-B8E7-43F8997DC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9E1A5799-D8EF-4256-9F54-2F2B8EA098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9639358F-5D60-42FE-BF33-1F32E294D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A14D2D-2E1B-4D4D-82BE-3EE09D955C16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68153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e Spal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20FE41D-85FD-C6B1-E309-2E54B1B27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691668"/>
            <a:ext cx="8899122" cy="36841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220584"/>
            <a:ext cx="889912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DD74AA5E-8041-AAAD-F940-8085E8848A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47619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0F8B92C-7905-4737-92A1-1726DDC754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44454"/>
            <a:ext cx="10476191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3EF8BE18-0E53-4B55-9A6D-AB3F9A4AA1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7CDB6D69-DAB6-44AB-B084-4B3C849B18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99ABD5FC-8F6F-4FCA-BCB9-34BD2042F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418C4A3C-C028-4CCA-8D71-FD45D561F5AD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7215163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15">
            <a:extLst>
              <a:ext uri="{FF2B5EF4-FFF2-40B4-BE49-F238E27FC236}">
                <a16:creationId xmlns:a16="http://schemas.microsoft.com/office/drawing/2014/main" id="{3C6DB422-FB7E-4A4F-8014-C79F9EFE8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791633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 dirty="0"/>
              <a:t>  </a:t>
            </a:r>
          </a:p>
        </p:txBody>
      </p:sp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367A271D-9E33-CA06-F82A-DE81D88F8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7249" y="0"/>
            <a:ext cx="7524751" cy="6858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 </a:t>
            </a:r>
          </a:p>
        </p:txBody>
      </p:sp>
      <p:sp>
        <p:nvSpPr>
          <p:cNvPr id="22" name="Textplatzhalter 27">
            <a:extLst>
              <a:ext uri="{FF2B5EF4-FFF2-40B4-BE49-F238E27FC236}">
                <a16:creationId xmlns:a16="http://schemas.microsoft.com/office/drawing/2014/main" id="{F5C4BE73-8568-F318-3673-75AD85CF7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3988209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Zitatgeber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C5F8B54C-8220-546D-4B25-CE238353A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88F6F2-E638-4F52-986F-8ED38DE478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566935"/>
            <a:ext cx="5772150" cy="26622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0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Hier bitte Zitat einfügen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1D6D2F00-3C3E-4C96-B3DB-47A9705E10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4BB5093A-42B1-413E-8BEA-D1617E3E4A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AA4BFC5D-C34E-4F0F-AF8A-7719C570EC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FED16DA7-542D-456E-8CC9-D07216A03D6F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957821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rz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FEBA0AB-AD01-D670-B5DA-B7F52C1B1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3725526" cy="6858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6133EE-BB5F-AD4F-033B-0730E4398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18275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2B715C0E-4C49-F3F7-EE7E-CE9692AF4B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2C98AFD-4D95-4E36-BA68-0327880AE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75071"/>
            <a:ext cx="5762625" cy="91202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500"/>
              </a:lnSpc>
              <a:spcBef>
                <a:spcPts val="1000"/>
              </a:spcBef>
              <a:defRPr lang="de-DE" sz="3000" b="0" i="0" kern="1200" spc="-150" baseline="0" dirty="0">
                <a:solidFill>
                  <a:schemeClr val="bg1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können Sie Ihre Kurzinfo platzieren 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2B22EC34-0F90-4851-9E17-1EB0CDE9D7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5F494A53-C118-426D-B8E1-2F9ADBCE80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59BA8D53-C1B2-4E2C-AC75-2E4D4A5A5A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E93176B-1F4C-4ABA-86D9-9CEDF92F1571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03094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FFF5606D-CC8A-B6FD-34B0-CB3C9F1938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2" name="Textplatzhalter 17">
            <a:extLst>
              <a:ext uri="{FF2B5EF4-FFF2-40B4-BE49-F238E27FC236}">
                <a16:creationId xmlns:a16="http://schemas.microsoft.com/office/drawing/2014/main" id="{60EB4E60-E835-48D3-D769-1A1156EFC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50" y="1377389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1</a:t>
            </a:r>
          </a:p>
        </p:txBody>
      </p:sp>
      <p:sp>
        <p:nvSpPr>
          <p:cNvPr id="113" name="Textplatzhalter 22">
            <a:extLst>
              <a:ext uri="{FF2B5EF4-FFF2-40B4-BE49-F238E27FC236}">
                <a16:creationId xmlns:a16="http://schemas.microsoft.com/office/drawing/2014/main" id="{610235E8-39B9-45B5-5A73-28C2FFD66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2450" y="168674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Bauingenieurwesen dual (</a:t>
            </a:r>
            <a:r>
              <a:rPr lang="de-DE" dirty="0" err="1"/>
              <a:t>B.Eng</a:t>
            </a:r>
            <a:r>
              <a:rPr lang="de-DE" dirty="0"/>
              <a:t>)</a:t>
            </a:r>
          </a:p>
        </p:txBody>
      </p:sp>
      <p:sp>
        <p:nvSpPr>
          <p:cNvPr id="114" name="Textplatzhalter 22">
            <a:extLst>
              <a:ext uri="{FF2B5EF4-FFF2-40B4-BE49-F238E27FC236}">
                <a16:creationId xmlns:a16="http://schemas.microsoft.com/office/drawing/2014/main" id="{20EA8885-FA65-8D12-1369-98F48307B4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450" y="184029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</a:t>
            </a:r>
            <a:r>
              <a:rPr lang="de-DE" dirty="0" err="1"/>
              <a:t>Chwalek</a:t>
            </a:r>
            <a:endParaRPr lang="de-DE" dirty="0"/>
          </a:p>
        </p:txBody>
      </p:sp>
      <p:sp>
        <p:nvSpPr>
          <p:cNvPr id="115" name="Textplatzhalter 22">
            <a:extLst>
              <a:ext uri="{FF2B5EF4-FFF2-40B4-BE49-F238E27FC236}">
                <a16:creationId xmlns:a16="http://schemas.microsoft.com/office/drawing/2014/main" id="{BDC6B670-80EA-DD65-9024-AD7EEB8E05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193589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Chwalek@fb4.fra-uas.de</a:t>
            </a:r>
          </a:p>
        </p:txBody>
      </p:sp>
      <p:sp>
        <p:nvSpPr>
          <p:cNvPr id="116" name="Textplatzhalter 22">
            <a:extLst>
              <a:ext uri="{FF2B5EF4-FFF2-40B4-BE49-F238E27FC236}">
                <a16:creationId xmlns:a16="http://schemas.microsoft.com/office/drawing/2014/main" id="{80CB9EAD-36F6-8DBD-05C8-7527848F11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0" y="209383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</a:t>
            </a:r>
            <a:r>
              <a:rPr lang="de-DE" dirty="0" err="1"/>
              <a:t>Chwalek</a:t>
            </a:r>
            <a:r>
              <a:rPr lang="de-DE" dirty="0"/>
              <a:t> </a:t>
            </a:r>
            <a:r>
              <a:rPr lang="de-DE" dirty="0">
                <a:effectLst/>
                <a:latin typeface="Aptos Light" panose="020B0004020202020204" pitchFamily="34" charset="0"/>
              </a:rPr>
              <a:t>Anna-Katharina Haux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endParaRPr lang="de-DE" dirty="0">
              <a:effectLst/>
              <a:latin typeface="Aptos Light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117" name="Textplatzhalter 22">
            <a:extLst>
              <a:ext uri="{FF2B5EF4-FFF2-40B4-BE49-F238E27FC236}">
                <a16:creationId xmlns:a16="http://schemas.microsoft.com/office/drawing/2014/main" id="{E1A2C653-AC27-8D33-BB09-BBED938F73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2450" y="21894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anna.katharina.haux@fb1.fra-uas.de</a:t>
            </a:r>
          </a:p>
        </p:txBody>
      </p:sp>
      <p:sp>
        <p:nvSpPr>
          <p:cNvPr id="118" name="Textplatzhalter 17">
            <a:extLst>
              <a:ext uri="{FF2B5EF4-FFF2-40B4-BE49-F238E27FC236}">
                <a16:creationId xmlns:a16="http://schemas.microsoft.com/office/drawing/2014/main" id="{E2ACBD5B-7B56-2778-3528-9E028606CF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2450" y="2637955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2</a:t>
            </a:r>
          </a:p>
        </p:txBody>
      </p:sp>
      <p:sp>
        <p:nvSpPr>
          <p:cNvPr id="119" name="Textplatzhalter 22">
            <a:extLst>
              <a:ext uri="{FF2B5EF4-FFF2-40B4-BE49-F238E27FC236}">
                <a16:creationId xmlns:a16="http://schemas.microsoft.com/office/drawing/2014/main" id="{E2D3913A-794E-41A6-4368-BA38D1793F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2450" y="2937513"/>
            <a:ext cx="2449513" cy="5763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>
              <a:spcBef>
                <a:spcPts val="1600"/>
              </a:spcBef>
            </a:pPr>
            <a:r>
              <a:rPr lang="de-DE" dirty="0"/>
              <a:t>Angewandte Biowissenschaften dual (B.Sc.),</a:t>
            </a:r>
            <a:br>
              <a:rPr lang="de-DE" dirty="0"/>
            </a:br>
            <a:r>
              <a:rPr lang="de-DE" dirty="0"/>
              <a:t>Bioverfahrenstechnik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Elektro- und Informationstechnik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Informatik (B.Sc.), Maschinenbau dual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Produktentwicklung und technisches Design dual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Service Engineering (Wirtschaftsingenieurwesen) dual (</a:t>
            </a:r>
            <a:r>
              <a:rPr lang="de-DE" dirty="0" err="1"/>
              <a:t>B.Eng</a:t>
            </a:r>
            <a:r>
              <a:rPr lang="de-DE" dirty="0"/>
              <a:t>.)</a:t>
            </a:r>
          </a:p>
        </p:txBody>
      </p:sp>
      <p:sp>
        <p:nvSpPr>
          <p:cNvPr id="120" name="Textplatzhalter 22">
            <a:extLst>
              <a:ext uri="{FF2B5EF4-FFF2-40B4-BE49-F238E27FC236}">
                <a16:creationId xmlns:a16="http://schemas.microsoft.com/office/drawing/2014/main" id="{93542448-0EE4-8B3D-E294-E52CFCFA87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450" y="358626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>
                <a:effectLst/>
                <a:latin typeface="Aptos Light" panose="020B0004020202020204" pitchFamily="34" charset="0"/>
              </a:rPr>
              <a:t>Atılım</a:t>
            </a:r>
            <a:r>
              <a:rPr lang="de-DE" dirty="0">
                <a:effectLst/>
                <a:latin typeface="Aptos Light" panose="020B0004020202020204" pitchFamily="34" charset="0"/>
              </a:rPr>
              <a:t> Bayar-Schäfer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endParaRPr lang="de-DE" dirty="0">
              <a:effectLst/>
              <a:latin typeface="Aptos Light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121" name="Textplatzhalter 22">
            <a:extLst>
              <a:ext uri="{FF2B5EF4-FFF2-40B4-BE49-F238E27FC236}">
                <a16:creationId xmlns:a16="http://schemas.microsoft.com/office/drawing/2014/main" id="{9BDB2CD4-DF7E-67F0-6BC9-FD4BCBEE53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450" y="3681952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Atilim.schaefer@fb2.fra-uas.de</a:t>
            </a:r>
          </a:p>
        </p:txBody>
      </p:sp>
      <p:sp>
        <p:nvSpPr>
          <p:cNvPr id="122" name="Textplatzhalter 17">
            <a:extLst>
              <a:ext uri="{FF2B5EF4-FFF2-40B4-BE49-F238E27FC236}">
                <a16:creationId xmlns:a16="http://schemas.microsoft.com/office/drawing/2014/main" id="{1FA869A1-3B03-E330-BCC1-5ABA5DF35B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2450" y="4120589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3</a:t>
            </a:r>
          </a:p>
        </p:txBody>
      </p:sp>
      <p:sp>
        <p:nvSpPr>
          <p:cNvPr id="123" name="Textplatzhalter 22">
            <a:extLst>
              <a:ext uri="{FF2B5EF4-FFF2-40B4-BE49-F238E27FC236}">
                <a16:creationId xmlns:a16="http://schemas.microsoft.com/office/drawing/2014/main" id="{E9766203-52F9-5495-9A55-225CB6EC584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2450" y="442994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Luftverkehrsmanagement dual (B.A.)</a:t>
            </a:r>
          </a:p>
        </p:txBody>
      </p:sp>
      <p:sp>
        <p:nvSpPr>
          <p:cNvPr id="124" name="Textplatzhalter 22">
            <a:extLst>
              <a:ext uri="{FF2B5EF4-FFF2-40B4-BE49-F238E27FC236}">
                <a16:creationId xmlns:a16="http://schemas.microsoft.com/office/drawing/2014/main" id="{5CDF45BA-E0B0-F0DA-9E8B-E5470A6BD15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2450" y="454234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Sandra </a:t>
            </a:r>
            <a:r>
              <a:rPr lang="de-DE" dirty="0" err="1"/>
              <a:t>Reinstorf</a:t>
            </a:r>
            <a:endParaRPr lang="de-DE" dirty="0"/>
          </a:p>
        </p:txBody>
      </p:sp>
      <p:sp>
        <p:nvSpPr>
          <p:cNvPr id="125" name="Textplatzhalter 22">
            <a:extLst>
              <a:ext uri="{FF2B5EF4-FFF2-40B4-BE49-F238E27FC236}">
                <a16:creationId xmlns:a16="http://schemas.microsoft.com/office/drawing/2014/main" id="{2BEB2249-9C75-648E-81F1-9508CB5FD4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2450" y="463794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reinstorf@fb3.fra-uas.de</a:t>
            </a:r>
          </a:p>
        </p:txBody>
      </p:sp>
      <p:sp>
        <p:nvSpPr>
          <p:cNvPr id="126" name="Textplatzhalter 22">
            <a:extLst>
              <a:ext uri="{FF2B5EF4-FFF2-40B4-BE49-F238E27FC236}">
                <a16:creationId xmlns:a16="http://schemas.microsoft.com/office/drawing/2014/main" id="{5633A193-8C98-015D-F33A-4A72B09E39D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50" y="478647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  <a:latin typeface="Aptos" panose="020B0004020202020204" pitchFamily="34" charset="0"/>
              </a:rPr>
              <a:t>Public Administration dual (B.A.)</a:t>
            </a:r>
            <a:endParaRPr lang="de-DE" dirty="0">
              <a:effectLst/>
              <a:latin typeface="Aptos SemiBold" panose="020B0004020202020204" pitchFamily="34" charset="0"/>
            </a:endParaRPr>
          </a:p>
        </p:txBody>
      </p:sp>
      <p:sp>
        <p:nvSpPr>
          <p:cNvPr id="127" name="Textplatzhalter 22">
            <a:extLst>
              <a:ext uri="{FF2B5EF4-FFF2-40B4-BE49-F238E27FC236}">
                <a16:creationId xmlns:a16="http://schemas.microsoft.com/office/drawing/2014/main" id="{2EEAAB94-1762-26D9-8D98-02075E5329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2450" y="489887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Dorit Richter</a:t>
            </a:r>
          </a:p>
        </p:txBody>
      </p:sp>
      <p:sp>
        <p:nvSpPr>
          <p:cNvPr id="128" name="Textplatzhalter 22">
            <a:extLst>
              <a:ext uri="{FF2B5EF4-FFF2-40B4-BE49-F238E27FC236}">
                <a16:creationId xmlns:a16="http://schemas.microsoft.com/office/drawing/2014/main" id="{F2982EB7-1420-BC7F-2484-42DEEC51E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450" y="499447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dorit.richter@fb3.fra-uas.de</a:t>
            </a:r>
          </a:p>
        </p:txBody>
      </p:sp>
      <p:sp>
        <p:nvSpPr>
          <p:cNvPr id="129" name="Textplatzhalter 22">
            <a:extLst>
              <a:ext uri="{FF2B5EF4-FFF2-40B4-BE49-F238E27FC236}">
                <a16:creationId xmlns:a16="http://schemas.microsoft.com/office/drawing/2014/main" id="{5CBA79AC-26F7-0485-1F0E-AFFE149AB8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2450" y="513881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  <a:latin typeface="Aptos" panose="020B0004020202020204" pitchFamily="34" charset="0"/>
              </a:rPr>
              <a:t>Steuerlehre dual (B.A.)</a:t>
            </a:r>
          </a:p>
        </p:txBody>
      </p:sp>
      <p:sp>
        <p:nvSpPr>
          <p:cNvPr id="130" name="Textplatzhalter 22">
            <a:extLst>
              <a:ext uri="{FF2B5EF4-FFF2-40B4-BE49-F238E27FC236}">
                <a16:creationId xmlns:a16="http://schemas.microsoft.com/office/drawing/2014/main" id="{97507984-E59A-8DC1-B9DB-645FA3BB92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2450" y="525121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Daniela Springer</a:t>
            </a:r>
          </a:p>
        </p:txBody>
      </p:sp>
      <p:sp>
        <p:nvSpPr>
          <p:cNvPr id="131" name="Textplatzhalter 22">
            <a:extLst>
              <a:ext uri="{FF2B5EF4-FFF2-40B4-BE49-F238E27FC236}">
                <a16:creationId xmlns:a16="http://schemas.microsoft.com/office/drawing/2014/main" id="{573ADA3D-1DE6-5EF9-35BE-EA1580AD3D9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50" y="534681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springer@fb3.fra-uas.de</a:t>
            </a:r>
          </a:p>
        </p:txBody>
      </p:sp>
      <p:sp>
        <p:nvSpPr>
          <p:cNvPr id="132" name="Textplatzhalter 22">
            <a:extLst>
              <a:ext uri="{FF2B5EF4-FFF2-40B4-BE49-F238E27FC236}">
                <a16:creationId xmlns:a16="http://schemas.microsoft.com/office/drawing/2014/main" id="{67B8E653-1F9D-BC80-148F-356EEDBF1F6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50" y="549021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Tourismusmanagement dual (B.A.)</a:t>
            </a:r>
          </a:p>
        </p:txBody>
      </p:sp>
      <p:sp>
        <p:nvSpPr>
          <p:cNvPr id="133" name="Textplatzhalter 22">
            <a:extLst>
              <a:ext uri="{FF2B5EF4-FFF2-40B4-BE49-F238E27FC236}">
                <a16:creationId xmlns:a16="http://schemas.microsoft.com/office/drawing/2014/main" id="{054AF876-77DE-D9A2-C060-5A776C573A6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2450" y="560261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Iris Teut</a:t>
            </a:r>
          </a:p>
        </p:txBody>
      </p:sp>
      <p:sp>
        <p:nvSpPr>
          <p:cNvPr id="134" name="Textplatzhalter 22">
            <a:extLst>
              <a:ext uri="{FF2B5EF4-FFF2-40B4-BE49-F238E27FC236}">
                <a16:creationId xmlns:a16="http://schemas.microsoft.com/office/drawing/2014/main" id="{1D0E74D1-F9C9-C902-CEDC-9A5F7B87F1C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2450" y="569821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i.teut@fb3.fra-uas.de</a:t>
            </a:r>
          </a:p>
        </p:txBody>
      </p:sp>
      <p:sp>
        <p:nvSpPr>
          <p:cNvPr id="135" name="Textplatzhalter 17">
            <a:extLst>
              <a:ext uri="{FF2B5EF4-FFF2-40B4-BE49-F238E27FC236}">
                <a16:creationId xmlns:a16="http://schemas.microsoft.com/office/drawing/2014/main" id="{51A016F0-C95F-A006-D68C-052F20EB79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42903" y="1370461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3</a:t>
            </a:r>
          </a:p>
        </p:txBody>
      </p:sp>
      <p:sp>
        <p:nvSpPr>
          <p:cNvPr id="136" name="Textplatzhalter 22">
            <a:extLst>
              <a:ext uri="{FF2B5EF4-FFF2-40B4-BE49-F238E27FC236}">
                <a16:creationId xmlns:a16="http://schemas.microsoft.com/office/drawing/2014/main" id="{F90F1EF6-42D6-BE5B-AC48-490D8BDE82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42903" y="167981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Angewandte Pflegewissenschaften (B.Sc.)</a:t>
            </a:r>
          </a:p>
        </p:txBody>
      </p:sp>
      <p:sp>
        <p:nvSpPr>
          <p:cNvPr id="137" name="Textplatzhalter 22">
            <a:extLst>
              <a:ext uri="{FF2B5EF4-FFF2-40B4-BE49-F238E27FC236}">
                <a16:creationId xmlns:a16="http://schemas.microsoft.com/office/drawing/2014/main" id="{DF8D65DE-9806-33E2-A36E-3F24CF4B24A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42903" y="179221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Lisa Luft</a:t>
            </a:r>
          </a:p>
        </p:txBody>
      </p:sp>
      <p:sp>
        <p:nvSpPr>
          <p:cNvPr id="138" name="Textplatzhalter 22">
            <a:extLst>
              <a:ext uri="{FF2B5EF4-FFF2-40B4-BE49-F238E27FC236}">
                <a16:creationId xmlns:a16="http://schemas.microsoft.com/office/drawing/2014/main" id="{CE8EB388-8038-7FFA-1B6E-7518B6CFAB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42903" y="188781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l.luft@fb4.fra-uas.de </a:t>
            </a:r>
          </a:p>
        </p:txBody>
      </p:sp>
      <p:sp>
        <p:nvSpPr>
          <p:cNvPr id="139" name="Textplatzhalter 22">
            <a:extLst>
              <a:ext uri="{FF2B5EF4-FFF2-40B4-BE49-F238E27FC236}">
                <a16:creationId xmlns:a16="http://schemas.microsoft.com/office/drawing/2014/main" id="{15E8ECD9-0893-1C9D-3D7A-FFBA53553C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42903" y="2036350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Hebammenwissenschaften (B.Sc.)</a:t>
            </a:r>
          </a:p>
        </p:txBody>
      </p:sp>
      <p:sp>
        <p:nvSpPr>
          <p:cNvPr id="140" name="Textplatzhalter 22">
            <a:extLst>
              <a:ext uri="{FF2B5EF4-FFF2-40B4-BE49-F238E27FC236}">
                <a16:creationId xmlns:a16="http://schemas.microsoft.com/office/drawing/2014/main" id="{FCC0DAC0-1543-5537-78C6-4C75B3C472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42903" y="214875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Anna Dichtl</a:t>
            </a:r>
          </a:p>
        </p:txBody>
      </p:sp>
      <p:sp>
        <p:nvSpPr>
          <p:cNvPr id="141" name="Textplatzhalter 22">
            <a:extLst>
              <a:ext uri="{FF2B5EF4-FFF2-40B4-BE49-F238E27FC236}">
                <a16:creationId xmlns:a16="http://schemas.microsoft.com/office/drawing/2014/main" id="{50D5AA32-C235-2C3A-4D2A-D45C14D706F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842903" y="224434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anna.dichtl@fb4.fra-uas.de </a:t>
            </a:r>
          </a:p>
        </p:txBody>
      </p:sp>
      <p:sp>
        <p:nvSpPr>
          <p:cNvPr id="142" name="Textplatzhalter 22">
            <a:extLst>
              <a:ext uri="{FF2B5EF4-FFF2-40B4-BE49-F238E27FC236}">
                <a16:creationId xmlns:a16="http://schemas.microsoft.com/office/drawing/2014/main" id="{E469E0BC-D2E2-FD54-6D29-1E97F3D281D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42903" y="238868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Lehr- &amp; Forschungskooperation FB 1 </a:t>
            </a:r>
          </a:p>
        </p:txBody>
      </p:sp>
      <p:sp>
        <p:nvSpPr>
          <p:cNvPr id="143" name="Textplatzhalter 22">
            <a:extLst>
              <a:ext uri="{FF2B5EF4-FFF2-40B4-BE49-F238E27FC236}">
                <a16:creationId xmlns:a16="http://schemas.microsoft.com/office/drawing/2014/main" id="{B5BA5E27-C359-831F-F36C-F7D6D1FDE82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42903" y="250108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Ruth Schlögl</a:t>
            </a:r>
          </a:p>
        </p:txBody>
      </p:sp>
      <p:sp>
        <p:nvSpPr>
          <p:cNvPr id="144" name="Textplatzhalter 22">
            <a:extLst>
              <a:ext uri="{FF2B5EF4-FFF2-40B4-BE49-F238E27FC236}">
                <a16:creationId xmlns:a16="http://schemas.microsoft.com/office/drawing/2014/main" id="{A8F1502A-ADD6-8B34-22B0-0646B0CCA3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2903" y="259668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Ruth.Schloegl@fb1.fra-uas.de</a:t>
            </a:r>
          </a:p>
        </p:txBody>
      </p:sp>
      <p:sp>
        <p:nvSpPr>
          <p:cNvPr id="145" name="Textplatzhalter 22">
            <a:extLst>
              <a:ext uri="{FF2B5EF4-FFF2-40B4-BE49-F238E27FC236}">
                <a16:creationId xmlns:a16="http://schemas.microsoft.com/office/drawing/2014/main" id="{5FF757B8-93C6-91B6-0211-B5EF7F34B81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842903" y="2740089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Lehr- &amp; Forschungskooperation FB 2</a:t>
            </a:r>
          </a:p>
        </p:txBody>
      </p:sp>
      <p:sp>
        <p:nvSpPr>
          <p:cNvPr id="146" name="Textplatzhalter 22">
            <a:extLst>
              <a:ext uri="{FF2B5EF4-FFF2-40B4-BE49-F238E27FC236}">
                <a16:creationId xmlns:a16="http://schemas.microsoft.com/office/drawing/2014/main" id="{BF12A958-D0EE-1F22-9DF6-89DCE47CBC2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42903" y="285249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  <a:latin typeface="Aptos Light" panose="020B0004020202020204" pitchFamily="34" charset="0"/>
              </a:rPr>
              <a:t>Atılım</a:t>
            </a:r>
            <a:r>
              <a:rPr lang="de-DE" dirty="0">
                <a:effectLst/>
                <a:latin typeface="Aptos Light" panose="020B0004020202020204" pitchFamily="34" charset="0"/>
              </a:rPr>
              <a:t> Bayar-Schäfer</a:t>
            </a:r>
          </a:p>
        </p:txBody>
      </p:sp>
      <p:sp>
        <p:nvSpPr>
          <p:cNvPr id="147" name="Textplatzhalter 22">
            <a:extLst>
              <a:ext uri="{FF2B5EF4-FFF2-40B4-BE49-F238E27FC236}">
                <a16:creationId xmlns:a16="http://schemas.microsoft.com/office/drawing/2014/main" id="{711A8A95-EC0A-DCC5-A303-8220122C23B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842903" y="2948086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atilim.schaefer@fb2.fra-uas.de</a:t>
            </a:r>
          </a:p>
        </p:txBody>
      </p:sp>
      <p:sp>
        <p:nvSpPr>
          <p:cNvPr id="148" name="Textplatzhalter 22">
            <a:extLst>
              <a:ext uri="{FF2B5EF4-FFF2-40B4-BE49-F238E27FC236}">
                <a16:creationId xmlns:a16="http://schemas.microsoft.com/office/drawing/2014/main" id="{EF6ADB10-2E20-07B3-F162-B5D17336920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842903" y="309771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Lehr- &amp; Forschungskooperation FB 3</a:t>
            </a:r>
          </a:p>
        </p:txBody>
      </p:sp>
      <p:sp>
        <p:nvSpPr>
          <p:cNvPr id="149" name="Textplatzhalter 22">
            <a:extLst>
              <a:ext uri="{FF2B5EF4-FFF2-40B4-BE49-F238E27FC236}">
                <a16:creationId xmlns:a16="http://schemas.microsoft.com/office/drawing/2014/main" id="{E6A51A11-C251-479C-CE8C-F352125EE2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42903" y="321011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Katharina Stemmer</a:t>
            </a:r>
          </a:p>
        </p:txBody>
      </p:sp>
      <p:sp>
        <p:nvSpPr>
          <p:cNvPr id="150" name="Textplatzhalter 22">
            <a:extLst>
              <a:ext uri="{FF2B5EF4-FFF2-40B4-BE49-F238E27FC236}">
                <a16:creationId xmlns:a16="http://schemas.microsoft.com/office/drawing/2014/main" id="{5CE365DC-0896-ADF2-1E81-06A207DD417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42903" y="330571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katharina.stemmer@fb3.fra-uas.de </a:t>
            </a:r>
          </a:p>
        </p:txBody>
      </p:sp>
      <p:sp>
        <p:nvSpPr>
          <p:cNvPr id="151" name="Textplatzhalter 22">
            <a:extLst>
              <a:ext uri="{FF2B5EF4-FFF2-40B4-BE49-F238E27FC236}">
                <a16:creationId xmlns:a16="http://schemas.microsoft.com/office/drawing/2014/main" id="{E959B9F0-9921-192D-810A-BE927B5420E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42903" y="3454249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School </a:t>
            </a:r>
            <a:r>
              <a:rPr lang="de-DE" b="1" dirty="0" err="1">
                <a:effectLst/>
              </a:rPr>
              <a:t>of</a:t>
            </a:r>
            <a:r>
              <a:rPr lang="de-DE" b="1" dirty="0">
                <a:effectLst/>
              </a:rPr>
              <a:t> Personal Development and Education (</a:t>
            </a:r>
            <a:r>
              <a:rPr lang="de-DE" b="1" dirty="0" err="1">
                <a:effectLst/>
              </a:rPr>
              <a:t>ScoPE</a:t>
            </a:r>
            <a:r>
              <a:rPr lang="de-DE" b="1" dirty="0">
                <a:effectLst/>
              </a:rPr>
              <a:t>)</a:t>
            </a:r>
          </a:p>
        </p:txBody>
      </p:sp>
      <p:sp>
        <p:nvSpPr>
          <p:cNvPr id="152" name="Textplatzhalter 22">
            <a:extLst>
              <a:ext uri="{FF2B5EF4-FFF2-40B4-BE49-F238E27FC236}">
                <a16:creationId xmlns:a16="http://schemas.microsoft.com/office/drawing/2014/main" id="{9C0FC204-469A-033C-3580-0B1B1DA7A6F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42903" y="356665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Maren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Schlegler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53" name="Textplatzhalter 22">
            <a:extLst>
              <a:ext uri="{FF2B5EF4-FFF2-40B4-BE49-F238E27FC236}">
                <a16:creationId xmlns:a16="http://schemas.microsoft.com/office/drawing/2014/main" id="{F2EB04D2-BDC6-2F2E-DB27-1824D9694DC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842903" y="3662246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maren.schlegler@scope.fra-uas.de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54" name="Textplatzhalter 22">
            <a:extLst>
              <a:ext uri="{FF2B5EF4-FFF2-40B4-BE49-F238E27FC236}">
                <a16:creationId xmlns:a16="http://schemas.microsoft.com/office/drawing/2014/main" id="{885FFF44-82AE-0695-043D-C06E66DFE8C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842903" y="380658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Zentrale Studienberatung</a:t>
            </a:r>
          </a:p>
        </p:txBody>
      </p:sp>
      <p:sp>
        <p:nvSpPr>
          <p:cNvPr id="155" name="Textplatzhalter 22">
            <a:extLst>
              <a:ext uri="{FF2B5EF4-FFF2-40B4-BE49-F238E27FC236}">
                <a16:creationId xmlns:a16="http://schemas.microsoft.com/office/drawing/2014/main" id="{0372C678-1E9E-9FE3-97B1-B315AA11E77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42903" y="391898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Franziska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Lixenfeld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56" name="Textplatzhalter 22">
            <a:extLst>
              <a:ext uri="{FF2B5EF4-FFF2-40B4-BE49-F238E27FC236}">
                <a16:creationId xmlns:a16="http://schemas.microsoft.com/office/drawing/2014/main" id="{3CCB740D-8EFA-AFB6-1742-48870199AA2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842903" y="401458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franziska.lixenfeld@stuport.fra-uas.de</a:t>
            </a:r>
            <a:endParaRPr lang="de-DE" dirty="0">
              <a:effectLst/>
            </a:endParaRPr>
          </a:p>
        </p:txBody>
      </p:sp>
      <p:sp>
        <p:nvSpPr>
          <p:cNvPr id="157" name="Textplatzhalter 22">
            <a:extLst>
              <a:ext uri="{FF2B5EF4-FFF2-40B4-BE49-F238E27FC236}">
                <a16:creationId xmlns:a16="http://schemas.microsoft.com/office/drawing/2014/main" id="{2A705354-EF2D-877E-1413-8E0E89B1EF1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42903" y="415798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PROFfm</a:t>
            </a:r>
            <a:r>
              <a:rPr lang="de-DE" dirty="0">
                <a:effectLst/>
              </a:rPr>
              <a:t> | Praxis-Promotion, Praxis-Postdoc, Netzwerk</a:t>
            </a:r>
          </a:p>
        </p:txBody>
      </p:sp>
      <p:sp>
        <p:nvSpPr>
          <p:cNvPr id="158" name="Textplatzhalter 22">
            <a:extLst>
              <a:ext uri="{FF2B5EF4-FFF2-40B4-BE49-F238E27FC236}">
                <a16:creationId xmlns:a16="http://schemas.microsoft.com/office/drawing/2014/main" id="{18E8CBA6-A8A0-DC74-0970-C86C969FD37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842903" y="427038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Franziska Hedrich</a:t>
            </a:r>
          </a:p>
        </p:txBody>
      </p:sp>
      <p:sp>
        <p:nvSpPr>
          <p:cNvPr id="159" name="Textplatzhalter 22">
            <a:extLst>
              <a:ext uri="{FF2B5EF4-FFF2-40B4-BE49-F238E27FC236}">
                <a16:creationId xmlns:a16="http://schemas.microsoft.com/office/drawing/2014/main" id="{4ED5528D-E65F-2430-7C8A-17555584DD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842903" y="436598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franziska.hedrich@qep.fra-uas.de</a:t>
            </a:r>
            <a:endParaRPr lang="de-DE" dirty="0">
              <a:effectLst/>
            </a:endParaRPr>
          </a:p>
        </p:txBody>
      </p:sp>
      <p:sp>
        <p:nvSpPr>
          <p:cNvPr id="160" name="Textplatzhalter 22">
            <a:extLst>
              <a:ext uri="{FF2B5EF4-FFF2-40B4-BE49-F238E27FC236}">
                <a16:creationId xmlns:a16="http://schemas.microsoft.com/office/drawing/2014/main" id="{93C39B68-89EB-6F76-C083-5C7EA1DE978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842903" y="450982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 err="1">
                <a:effectLst/>
              </a:rPr>
              <a:t>PROFfm</a:t>
            </a:r>
            <a:r>
              <a:rPr lang="de-DE" b="1" dirty="0">
                <a:effectLst/>
              </a:rPr>
              <a:t> | Kooperative Professur</a:t>
            </a:r>
          </a:p>
        </p:txBody>
      </p:sp>
      <p:sp>
        <p:nvSpPr>
          <p:cNvPr id="161" name="Textplatzhalter 22">
            <a:extLst>
              <a:ext uri="{FF2B5EF4-FFF2-40B4-BE49-F238E27FC236}">
                <a16:creationId xmlns:a16="http://schemas.microsoft.com/office/drawing/2014/main" id="{2B47A50D-F239-7782-DA13-889F932CE28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842903" y="46222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  <a:latin typeface="Aptos Light" panose="020B0004020202020204" pitchFamily="34" charset="0"/>
              </a:rPr>
              <a:t>Alesya</a:t>
            </a:r>
            <a:r>
              <a:rPr lang="de-DE" dirty="0">
                <a:effectLst/>
                <a:latin typeface="Aptos Light" panose="020B0004020202020204" pitchFamily="34" charset="0"/>
              </a:rPr>
              <a:t>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Ayzikova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2" name="Textplatzhalter 22">
            <a:extLst>
              <a:ext uri="{FF2B5EF4-FFF2-40B4-BE49-F238E27FC236}">
                <a16:creationId xmlns:a16="http://schemas.microsoft.com/office/drawing/2014/main" id="{16301117-DDE5-2CA1-E3DE-03C060C80F1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842903" y="471782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ayzikova@qep.fra-uas.de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63" name="Textplatzhalter 22">
            <a:extLst>
              <a:ext uri="{FF2B5EF4-FFF2-40B4-BE49-F238E27FC236}">
                <a16:creationId xmlns:a16="http://schemas.microsoft.com/office/drawing/2014/main" id="{8926B470-C411-DAEB-E254-81A1236ABF3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42903" y="4866360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 err="1">
                <a:effectLst/>
              </a:rPr>
              <a:t>KompetenzCampus</a:t>
            </a:r>
            <a:endParaRPr lang="de-DE" b="1" dirty="0">
              <a:effectLst/>
            </a:endParaRPr>
          </a:p>
        </p:txBody>
      </p:sp>
      <p:sp>
        <p:nvSpPr>
          <p:cNvPr id="164" name="Textplatzhalter 22">
            <a:extLst>
              <a:ext uri="{FF2B5EF4-FFF2-40B4-BE49-F238E27FC236}">
                <a16:creationId xmlns:a16="http://schemas.microsoft.com/office/drawing/2014/main" id="{E7483AF3-A28B-297E-1097-EC67BB59A0E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42903" y="497876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Anna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Bergstermann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5" name="Textplatzhalter 22">
            <a:extLst>
              <a:ext uri="{FF2B5EF4-FFF2-40B4-BE49-F238E27FC236}">
                <a16:creationId xmlns:a16="http://schemas.microsoft.com/office/drawing/2014/main" id="{4A42F884-B460-30B3-FE34-B0313CDEC7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842903" y="507435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bergstermann@kompetenzcampus.fra-uas.de</a:t>
            </a:r>
            <a:endParaRPr lang="de-DE" dirty="0">
              <a:effectLst/>
            </a:endParaRPr>
          </a:p>
        </p:txBody>
      </p:sp>
      <p:sp>
        <p:nvSpPr>
          <p:cNvPr id="166" name="Textplatzhalter 22">
            <a:extLst>
              <a:ext uri="{FF2B5EF4-FFF2-40B4-BE49-F238E27FC236}">
                <a16:creationId xmlns:a16="http://schemas.microsoft.com/office/drawing/2014/main" id="{E808AA69-438C-5A51-2A27-C7905AD7A65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842903" y="521869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Forschung Innovation Transfer (FIT)</a:t>
            </a:r>
          </a:p>
        </p:txBody>
      </p:sp>
      <p:sp>
        <p:nvSpPr>
          <p:cNvPr id="167" name="Textplatzhalter 22">
            <a:extLst>
              <a:ext uri="{FF2B5EF4-FFF2-40B4-BE49-F238E27FC236}">
                <a16:creationId xmlns:a16="http://schemas.microsoft.com/office/drawing/2014/main" id="{6E14C429-F363-183C-F994-1D7586516C0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842903" y="533109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Tobias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Semmet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8" name="Textplatzhalter 22">
            <a:extLst>
              <a:ext uri="{FF2B5EF4-FFF2-40B4-BE49-F238E27FC236}">
                <a16:creationId xmlns:a16="http://schemas.microsoft.com/office/drawing/2014/main" id="{F8EA6A00-8556-910E-1B88-432D046F021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842903" y="542669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semmet@fit.fra-uas.de</a:t>
            </a:r>
            <a:endParaRPr lang="de-DE" dirty="0">
              <a:effectLst/>
            </a:endParaRPr>
          </a:p>
        </p:txBody>
      </p:sp>
      <p:sp>
        <p:nvSpPr>
          <p:cNvPr id="169" name="Textplatzhalter 22">
            <a:extLst>
              <a:ext uri="{FF2B5EF4-FFF2-40B4-BE49-F238E27FC236}">
                <a16:creationId xmlns:a16="http://schemas.microsoft.com/office/drawing/2014/main" id="{1602E3DC-ED91-72A4-C4BE-706E4D6FF65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842903" y="55915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Katharina Röper</a:t>
            </a:r>
          </a:p>
        </p:txBody>
      </p:sp>
      <p:sp>
        <p:nvSpPr>
          <p:cNvPr id="170" name="Textplatzhalter 22">
            <a:extLst>
              <a:ext uri="{FF2B5EF4-FFF2-40B4-BE49-F238E27FC236}">
                <a16:creationId xmlns:a16="http://schemas.microsoft.com/office/drawing/2014/main" id="{C86EE3AC-EE23-786C-001F-EDB241CE9AE6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842903" y="568712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roeper@fit.fra-uas.de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71" name="Textplatzhalter 22">
            <a:extLst>
              <a:ext uri="{FF2B5EF4-FFF2-40B4-BE49-F238E27FC236}">
                <a16:creationId xmlns:a16="http://schemas.microsoft.com/office/drawing/2014/main" id="{8C003DD4-D16F-FC0C-D379-1CE5CDDA9FBE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842903" y="584038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Sophia Wenzel</a:t>
            </a:r>
          </a:p>
        </p:txBody>
      </p:sp>
      <p:sp>
        <p:nvSpPr>
          <p:cNvPr id="172" name="Textplatzhalter 22">
            <a:extLst>
              <a:ext uri="{FF2B5EF4-FFF2-40B4-BE49-F238E27FC236}">
                <a16:creationId xmlns:a16="http://schemas.microsoft.com/office/drawing/2014/main" id="{157F51A7-80AB-0454-EDCD-DDEABBC1FB0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842903" y="593598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sophia.wenzel@fit.fra-uas.de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73" name="Textplatzhalter 22">
            <a:extLst>
              <a:ext uri="{FF2B5EF4-FFF2-40B4-BE49-F238E27FC236}">
                <a16:creationId xmlns:a16="http://schemas.microsoft.com/office/drawing/2014/main" id="{4B7B9399-04EC-E8FC-A346-6AA9B1BA82D5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842903" y="6098374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Hochschulförderung</a:t>
            </a:r>
          </a:p>
        </p:txBody>
      </p:sp>
      <p:sp>
        <p:nvSpPr>
          <p:cNvPr id="174" name="Textplatzhalter 22">
            <a:extLst>
              <a:ext uri="{FF2B5EF4-FFF2-40B4-BE49-F238E27FC236}">
                <a16:creationId xmlns:a16="http://schemas.microsoft.com/office/drawing/2014/main" id="{E1FEC01C-823B-76E7-3DC0-515AD38C671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842903" y="621077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Astrid Kramer</a:t>
            </a:r>
          </a:p>
        </p:txBody>
      </p:sp>
      <p:sp>
        <p:nvSpPr>
          <p:cNvPr id="175" name="Textplatzhalter 22">
            <a:extLst>
              <a:ext uri="{FF2B5EF4-FFF2-40B4-BE49-F238E27FC236}">
                <a16:creationId xmlns:a16="http://schemas.microsoft.com/office/drawing/2014/main" id="{4559E3B3-C655-B950-98F0-BF5430EE4C1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842903" y="630637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kramer@hsf.fra-uas.de</a:t>
            </a:r>
            <a:endParaRPr lang="de-DE" dirty="0">
              <a:effectLst/>
            </a:endParaRPr>
          </a:p>
        </p:txBody>
      </p:sp>
      <p:sp>
        <p:nvSpPr>
          <p:cNvPr id="176" name="Textplatzhalter 22">
            <a:extLst>
              <a:ext uri="{FF2B5EF4-FFF2-40B4-BE49-F238E27FC236}">
                <a16:creationId xmlns:a16="http://schemas.microsoft.com/office/drawing/2014/main" id="{43173CF9-C76E-0809-A3A3-E01099A6F9AB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624582" y="2923886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77" name="Textplatzhalter 17">
            <a:extLst>
              <a:ext uri="{FF2B5EF4-FFF2-40B4-BE49-F238E27FC236}">
                <a16:creationId xmlns:a16="http://schemas.microsoft.com/office/drawing/2014/main" id="{65961413-D64D-5F11-B0B8-98E0CDF906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7616250" y="1370461"/>
            <a:ext cx="41262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Referent*innen</a:t>
            </a:r>
          </a:p>
        </p:txBody>
      </p: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B8AD95A-2DCD-1009-325F-85C5CF036FD0}"/>
              </a:ext>
            </a:extLst>
          </p:cNvPr>
          <p:cNvCxnSpPr>
            <a:cxnSpLocks/>
          </p:cNvCxnSpPr>
          <p:nvPr userDrawn="1"/>
        </p:nvCxnSpPr>
        <p:spPr>
          <a:xfrm>
            <a:off x="7616250" y="1620166"/>
            <a:ext cx="4074702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platzhalter 17">
            <a:extLst>
              <a:ext uri="{FF2B5EF4-FFF2-40B4-BE49-F238E27FC236}">
                <a16:creationId xmlns:a16="http://schemas.microsoft.com/office/drawing/2014/main" id="{09911D1B-4867-FDC1-30A9-6293F78DC34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7616250" y="2717827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0" name="Textplatzhalter 22">
            <a:extLst>
              <a:ext uri="{FF2B5EF4-FFF2-40B4-BE49-F238E27FC236}">
                <a16:creationId xmlns:a16="http://schemas.microsoft.com/office/drawing/2014/main" id="{A19D4F5B-063D-A272-2A17-DF988A4096BC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650151" y="2923886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1" name="Textplatzhalter 17">
            <a:extLst>
              <a:ext uri="{FF2B5EF4-FFF2-40B4-BE49-F238E27FC236}">
                <a16:creationId xmlns:a16="http://schemas.microsoft.com/office/drawing/2014/main" id="{74E4F3DB-189F-A7AF-CED7-130F8CC00E54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641819" y="2717827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2" name="Textplatzhalter 22">
            <a:extLst>
              <a:ext uri="{FF2B5EF4-FFF2-40B4-BE49-F238E27FC236}">
                <a16:creationId xmlns:a16="http://schemas.microsoft.com/office/drawing/2014/main" id="{0EA753C8-C670-54EE-AC45-1AF6CED49A85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624582" y="4632613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3" name="Textplatzhalter 22">
            <a:extLst>
              <a:ext uri="{FF2B5EF4-FFF2-40B4-BE49-F238E27FC236}">
                <a16:creationId xmlns:a16="http://schemas.microsoft.com/office/drawing/2014/main" id="{2FDB9272-4028-953E-BC9F-DF52D5D42A2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9644364" y="4632613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4" name="Textplatzhalter 17">
            <a:extLst>
              <a:ext uri="{FF2B5EF4-FFF2-40B4-BE49-F238E27FC236}">
                <a16:creationId xmlns:a16="http://schemas.microsoft.com/office/drawing/2014/main" id="{6DE943C9-ED5D-045C-2901-E4834E3FBE2E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7616250" y="4426554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5" name="Textplatzhalter 17">
            <a:extLst>
              <a:ext uri="{FF2B5EF4-FFF2-40B4-BE49-F238E27FC236}">
                <a16:creationId xmlns:a16="http://schemas.microsoft.com/office/drawing/2014/main" id="{03F9CEDA-F16F-3FB2-EE6E-1F27D85E9F4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9641819" y="4426554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6" name="Textplatzhalter 22">
            <a:extLst>
              <a:ext uri="{FF2B5EF4-FFF2-40B4-BE49-F238E27FC236}">
                <a16:creationId xmlns:a16="http://schemas.microsoft.com/office/drawing/2014/main" id="{36F97440-2C50-9B09-C9A2-173E584459CF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624582" y="6295159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7" name="Textplatzhalter 22">
            <a:extLst>
              <a:ext uri="{FF2B5EF4-FFF2-40B4-BE49-F238E27FC236}">
                <a16:creationId xmlns:a16="http://schemas.microsoft.com/office/drawing/2014/main" id="{11759629-A8BD-D37F-5D87-7D8B82908D1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9644364" y="6295159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8" name="Textplatzhalter 17">
            <a:extLst>
              <a:ext uri="{FF2B5EF4-FFF2-40B4-BE49-F238E27FC236}">
                <a16:creationId xmlns:a16="http://schemas.microsoft.com/office/drawing/2014/main" id="{403B07F2-9B26-21AD-35FE-E71507EC7FE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616250" y="6089100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9" name="Textplatzhalter 17">
            <a:extLst>
              <a:ext uri="{FF2B5EF4-FFF2-40B4-BE49-F238E27FC236}">
                <a16:creationId xmlns:a16="http://schemas.microsoft.com/office/drawing/2014/main" id="{9F34D1A5-ED27-E964-8BF3-0A90B70C22BD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641819" y="6089100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90" name="Bildplatzhalter 99">
            <a:extLst>
              <a:ext uri="{FF2B5EF4-FFF2-40B4-BE49-F238E27FC236}">
                <a16:creationId xmlns:a16="http://schemas.microsoft.com/office/drawing/2014/main" id="{E66341BC-108E-CC62-D57C-18FB0977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99"/>
          </p:nvPr>
        </p:nvSpPr>
        <p:spPr>
          <a:xfrm>
            <a:off x="7624763" y="1722438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91" name="Bildplatzhalter 99">
            <a:extLst>
              <a:ext uri="{FF2B5EF4-FFF2-40B4-BE49-F238E27FC236}">
                <a16:creationId xmlns:a16="http://schemas.microsoft.com/office/drawing/2014/main" id="{A3EB4EA4-287E-66D1-0411-FFEA39F0C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0"/>
          </p:nvPr>
        </p:nvSpPr>
        <p:spPr>
          <a:xfrm>
            <a:off x="9639228" y="1722438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92" name="Bildplatzhalter 99">
            <a:extLst>
              <a:ext uri="{FF2B5EF4-FFF2-40B4-BE49-F238E27FC236}">
                <a16:creationId xmlns:a16="http://schemas.microsoft.com/office/drawing/2014/main" id="{2AF5F96A-95FF-29C5-380F-29D0BB304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1"/>
          </p:nvPr>
        </p:nvSpPr>
        <p:spPr>
          <a:xfrm>
            <a:off x="7624763" y="3421273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93" name="Bildplatzhalter 99">
            <a:extLst>
              <a:ext uri="{FF2B5EF4-FFF2-40B4-BE49-F238E27FC236}">
                <a16:creationId xmlns:a16="http://schemas.microsoft.com/office/drawing/2014/main" id="{0CF0CA2E-F315-1742-1C1C-9DB58FA4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2"/>
          </p:nvPr>
        </p:nvSpPr>
        <p:spPr>
          <a:xfrm>
            <a:off x="9639228" y="3421273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94" name="Bildplatzhalter 99">
            <a:extLst>
              <a:ext uri="{FF2B5EF4-FFF2-40B4-BE49-F238E27FC236}">
                <a16:creationId xmlns:a16="http://schemas.microsoft.com/office/drawing/2014/main" id="{FEC18C4E-E46D-B137-989F-7458F1B9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3"/>
          </p:nvPr>
        </p:nvSpPr>
        <p:spPr>
          <a:xfrm>
            <a:off x="7624763" y="5082975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95" name="Bildplatzhalter 99">
            <a:extLst>
              <a:ext uri="{FF2B5EF4-FFF2-40B4-BE49-F238E27FC236}">
                <a16:creationId xmlns:a16="http://schemas.microsoft.com/office/drawing/2014/main" id="{AE002243-54CC-F3E5-D769-B1686FB7B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4"/>
          </p:nvPr>
        </p:nvSpPr>
        <p:spPr>
          <a:xfrm>
            <a:off x="9639228" y="5082975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0599F666-F984-2187-9EBF-869FAE6D5E4A}"/>
              </a:ext>
            </a:extLst>
          </p:cNvPr>
          <p:cNvCxnSpPr>
            <a:cxnSpLocks/>
          </p:cNvCxnSpPr>
          <p:nvPr userDrawn="1"/>
        </p:nvCxnSpPr>
        <p:spPr>
          <a:xfrm>
            <a:off x="552184" y="1620166"/>
            <a:ext cx="2672279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B5ADCF7E-5349-5655-5752-3C1C1AF5009C}"/>
              </a:ext>
            </a:extLst>
          </p:cNvPr>
          <p:cNvCxnSpPr>
            <a:cxnSpLocks/>
          </p:cNvCxnSpPr>
          <p:nvPr userDrawn="1"/>
        </p:nvCxnSpPr>
        <p:spPr>
          <a:xfrm>
            <a:off x="3824774" y="1620166"/>
            <a:ext cx="2672279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76C8A307-8582-AFE4-9D05-95DC4C724AC8}"/>
              </a:ext>
            </a:extLst>
          </p:cNvPr>
          <p:cNvCxnSpPr>
            <a:cxnSpLocks/>
          </p:cNvCxnSpPr>
          <p:nvPr userDrawn="1"/>
        </p:nvCxnSpPr>
        <p:spPr>
          <a:xfrm>
            <a:off x="552184" y="2864575"/>
            <a:ext cx="2672279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ACAD741F-95B3-AF38-15A8-82BFC7C1EA13}"/>
              </a:ext>
            </a:extLst>
          </p:cNvPr>
          <p:cNvCxnSpPr>
            <a:cxnSpLocks/>
          </p:cNvCxnSpPr>
          <p:nvPr userDrawn="1"/>
        </p:nvCxnSpPr>
        <p:spPr>
          <a:xfrm>
            <a:off x="552184" y="4356491"/>
            <a:ext cx="2672279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BE1FE7EB-1F9D-48FA-9191-151A98AB797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184" y="634332"/>
            <a:ext cx="7220216" cy="48766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Kontakte</a:t>
            </a:r>
          </a:p>
        </p:txBody>
      </p:sp>
      <p:sp>
        <p:nvSpPr>
          <p:cNvPr id="94" name="Fußzeilenplatzhalter 2">
            <a:extLst>
              <a:ext uri="{FF2B5EF4-FFF2-40B4-BE49-F238E27FC236}">
                <a16:creationId xmlns:a16="http://schemas.microsoft.com/office/drawing/2014/main" id="{E53FF512-5CEA-4F8A-AB6F-151ECEB6D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95" name="Foliennummernplatzhalter 3">
            <a:extLst>
              <a:ext uri="{FF2B5EF4-FFF2-40B4-BE49-F238E27FC236}">
                <a16:creationId xmlns:a16="http://schemas.microsoft.com/office/drawing/2014/main" id="{9BAD13B8-B04C-466D-9B31-B3C324B485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6" name="Datumsplatzhalter 3">
            <a:extLst>
              <a:ext uri="{FF2B5EF4-FFF2-40B4-BE49-F238E27FC236}">
                <a16:creationId xmlns:a16="http://schemas.microsoft.com/office/drawing/2014/main" id="{AC0C5347-442F-47BB-A76E-8139E897F9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44B4249F-4612-4F13-8E88-502539CE3529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56902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C9AF77B7-E9E1-3191-E44F-CDB683BDD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7724" y="0"/>
            <a:ext cx="10067926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500" b="1"/>
            </a:lvl1pPr>
          </a:lstStyle>
          <a:p>
            <a:endParaRPr lang="de-DE" dirty="0"/>
          </a:p>
        </p:txBody>
      </p:sp>
      <p:sp>
        <p:nvSpPr>
          <p:cNvPr id="3" name="Bildplatzhalter 4">
            <a:extLst>
              <a:ext uri="{FF2B5EF4-FFF2-40B4-BE49-F238E27FC236}">
                <a16:creationId xmlns:a16="http://schemas.microsoft.com/office/drawing/2014/main" id="{5F13307C-6E8F-18F3-3B02-7C1A1B652E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527169" y="0"/>
            <a:ext cx="6664832" cy="1584183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8" name="Bildplatzhalter 12">
            <a:extLst>
              <a:ext uri="{FF2B5EF4-FFF2-40B4-BE49-F238E27FC236}">
                <a16:creationId xmlns:a16="http://schemas.microsoft.com/office/drawing/2014/main" id="{34052C95-3C4E-4DE2-B105-8A7CA2262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16333" cy="685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blipFill>
                  <a:blip r:embed="rId6"/>
                  <a:tile tx="0" ty="0" sx="100000" sy="100000" flip="none" algn="tl"/>
                </a:blipFill>
              </a:defRPr>
            </a:lvl1pPr>
          </a:lstStyle>
          <a:p>
            <a:endParaRPr lang="de-DE" dirty="0"/>
          </a:p>
        </p:txBody>
      </p:sp>
      <p:sp>
        <p:nvSpPr>
          <p:cNvPr id="5" name="Textplatzhalter 27">
            <a:extLst>
              <a:ext uri="{FF2B5EF4-FFF2-40B4-BE49-F238E27FC236}">
                <a16:creationId xmlns:a16="http://schemas.microsoft.com/office/drawing/2014/main" id="{07761F40-DAC9-1A98-EDEA-B77BD451B3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6" name="Textplatzhalter 6">
            <a:extLst>
              <a:ext uri="{FF2B5EF4-FFF2-40B4-BE49-F238E27FC236}">
                <a16:creationId xmlns:a16="http://schemas.microsoft.com/office/drawing/2014/main" id="{840E02B4-97C0-9450-CE0E-11E6A1E331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54A03B-DF29-4693-A139-1B71ECE8B5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60412"/>
            <a:ext cx="5785914" cy="266858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Bef>
                <a:spcPts val="1000"/>
              </a:spcBef>
              <a:defRPr lang="de-DE" sz="6000" b="0" i="0" kern="1200" spc="-300" dirty="0">
                <a:solidFill>
                  <a:srgbClr val="02FFFF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</p:spTree>
    <p:extLst>
      <p:ext uri="{BB962C8B-B14F-4D97-AF65-F5344CB8AC3E}">
        <p14:creationId xmlns:p14="http://schemas.microsoft.com/office/powerpoint/2010/main" val="22883987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ohne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38D8500D-0B27-2EAC-5791-14D3BB0FD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platzhalter 22">
            <a:extLst>
              <a:ext uri="{FF2B5EF4-FFF2-40B4-BE49-F238E27FC236}">
                <a16:creationId xmlns:a16="http://schemas.microsoft.com/office/drawing/2014/main" id="{A70E6649-B3B7-B5C0-29EB-C6C469BA7E0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60782" y="3632355"/>
            <a:ext cx="3116696" cy="191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D1E6681E-B221-946A-26EB-6243C5E4E29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52450" y="1370461"/>
            <a:ext cx="41262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Referent*innen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6C7024-8C6F-9D39-8529-25A1421B4195}"/>
              </a:ext>
            </a:extLst>
          </p:cNvPr>
          <p:cNvCxnSpPr>
            <a:cxnSpLocks/>
          </p:cNvCxnSpPr>
          <p:nvPr userDrawn="1"/>
        </p:nvCxnSpPr>
        <p:spPr>
          <a:xfrm>
            <a:off x="552450" y="1620166"/>
            <a:ext cx="7219950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60717F0C-29A6-B051-BC72-AE7FFADBA42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552450" y="3331042"/>
            <a:ext cx="3125028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AB7EF3D1-8088-F4C1-F50C-6BF9F273E9CA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4475626" y="3632354"/>
            <a:ext cx="3296774" cy="1912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1B09E2B7-D8DF-8E48-2E6F-569A91D0ADD6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4467294" y="3331042"/>
            <a:ext cx="3299319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6E069FCD-A186-05E0-40B7-308AA9A9E23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60782" y="5789984"/>
            <a:ext cx="3116696" cy="191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32" name="Textplatzhalter 22">
            <a:extLst>
              <a:ext uri="{FF2B5EF4-FFF2-40B4-BE49-F238E27FC236}">
                <a16:creationId xmlns:a16="http://schemas.microsoft.com/office/drawing/2014/main" id="{CC19B705-922C-CEAD-3016-435E45C17AE1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4469839" y="5789983"/>
            <a:ext cx="3296774" cy="1912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EB4E112F-361C-537A-7BA5-A97CB5A0826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552450" y="5488671"/>
            <a:ext cx="3125028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7B513164-BDD0-D042-9E80-5692E58FD8F9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467294" y="5488671"/>
            <a:ext cx="3299319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9" name="Bildplatzhalter 99">
            <a:extLst>
              <a:ext uri="{FF2B5EF4-FFF2-40B4-BE49-F238E27FC236}">
                <a16:creationId xmlns:a16="http://schemas.microsoft.com/office/drawing/2014/main" id="{E9062EAC-CA45-1347-BB6C-02105BDFD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99"/>
          </p:nvPr>
        </p:nvSpPr>
        <p:spPr>
          <a:xfrm>
            <a:off x="560963" y="2075365"/>
            <a:ext cx="1134340" cy="11343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40" name="Bildplatzhalter 99">
            <a:extLst>
              <a:ext uri="{FF2B5EF4-FFF2-40B4-BE49-F238E27FC236}">
                <a16:creationId xmlns:a16="http://schemas.microsoft.com/office/drawing/2014/main" id="{908AA7A4-4063-FD98-AEA6-90EB17B2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0"/>
          </p:nvPr>
        </p:nvSpPr>
        <p:spPr>
          <a:xfrm>
            <a:off x="4464703" y="2075365"/>
            <a:ext cx="1134340" cy="11343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41" name="Bildplatzhalter 99">
            <a:extLst>
              <a:ext uri="{FF2B5EF4-FFF2-40B4-BE49-F238E27FC236}">
                <a16:creationId xmlns:a16="http://schemas.microsoft.com/office/drawing/2014/main" id="{7F109C78-3553-FB8F-1F2D-D011F9B43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1"/>
          </p:nvPr>
        </p:nvSpPr>
        <p:spPr>
          <a:xfrm>
            <a:off x="560963" y="4223102"/>
            <a:ext cx="1134340" cy="11343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42" name="Bildplatzhalter 99">
            <a:extLst>
              <a:ext uri="{FF2B5EF4-FFF2-40B4-BE49-F238E27FC236}">
                <a16:creationId xmlns:a16="http://schemas.microsoft.com/office/drawing/2014/main" id="{57C844A5-7BC8-0B31-A754-7A432126C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2"/>
          </p:nvPr>
        </p:nvSpPr>
        <p:spPr>
          <a:xfrm>
            <a:off x="4464703" y="4223102"/>
            <a:ext cx="1134340" cy="11343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A78D58E-1558-423A-A4CC-9EEC942168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6664" y="628112"/>
            <a:ext cx="7219949" cy="481013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Kontakte</a:t>
            </a:r>
          </a:p>
        </p:txBody>
      </p:sp>
      <p:sp>
        <p:nvSpPr>
          <p:cNvPr id="20" name="Fußzeilenplatzhalter 2">
            <a:extLst>
              <a:ext uri="{FF2B5EF4-FFF2-40B4-BE49-F238E27FC236}">
                <a16:creationId xmlns:a16="http://schemas.microsoft.com/office/drawing/2014/main" id="{FBA77553-6D73-41DA-A156-11102141B4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21" name="Foliennummernplatzhalter 3">
            <a:extLst>
              <a:ext uri="{FF2B5EF4-FFF2-40B4-BE49-F238E27FC236}">
                <a16:creationId xmlns:a16="http://schemas.microsoft.com/office/drawing/2014/main" id="{A558CD06-87B5-4526-931F-20C24E5C30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Datumsplatzhalter 3">
            <a:extLst>
              <a:ext uri="{FF2B5EF4-FFF2-40B4-BE49-F238E27FC236}">
                <a16:creationId xmlns:a16="http://schemas.microsoft.com/office/drawing/2014/main" id="{98B3F056-A114-47D7-896F-21B041FA7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F628A4A-3C58-4020-8844-373CD661A288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918877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3787E31D-91E7-18DD-D6F8-064B656C4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2" name="Textplatzhalter 17">
            <a:extLst>
              <a:ext uri="{FF2B5EF4-FFF2-40B4-BE49-F238E27FC236}">
                <a16:creationId xmlns:a16="http://schemas.microsoft.com/office/drawing/2014/main" id="{60EB4E60-E835-48D3-D769-1A1156EFC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50" y="1377389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1</a:t>
            </a:r>
          </a:p>
        </p:txBody>
      </p:sp>
      <p:sp>
        <p:nvSpPr>
          <p:cNvPr id="113" name="Textplatzhalter 22">
            <a:extLst>
              <a:ext uri="{FF2B5EF4-FFF2-40B4-BE49-F238E27FC236}">
                <a16:creationId xmlns:a16="http://schemas.microsoft.com/office/drawing/2014/main" id="{610235E8-39B9-45B5-5A73-28C2FFD66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2450" y="168674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Bauingenieurwesen dual (</a:t>
            </a:r>
            <a:r>
              <a:rPr lang="de-DE" dirty="0" err="1"/>
              <a:t>B.Eng</a:t>
            </a:r>
            <a:r>
              <a:rPr lang="de-DE" dirty="0"/>
              <a:t>)</a:t>
            </a:r>
          </a:p>
        </p:txBody>
      </p:sp>
      <p:sp>
        <p:nvSpPr>
          <p:cNvPr id="114" name="Textplatzhalter 22">
            <a:extLst>
              <a:ext uri="{FF2B5EF4-FFF2-40B4-BE49-F238E27FC236}">
                <a16:creationId xmlns:a16="http://schemas.microsoft.com/office/drawing/2014/main" id="{20EA8885-FA65-8D12-1369-98F48307B4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450" y="184029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</a:t>
            </a:r>
            <a:r>
              <a:rPr lang="de-DE" dirty="0" err="1"/>
              <a:t>Chwalek</a:t>
            </a:r>
            <a:endParaRPr lang="de-DE" dirty="0"/>
          </a:p>
        </p:txBody>
      </p:sp>
      <p:sp>
        <p:nvSpPr>
          <p:cNvPr id="115" name="Textplatzhalter 22">
            <a:extLst>
              <a:ext uri="{FF2B5EF4-FFF2-40B4-BE49-F238E27FC236}">
                <a16:creationId xmlns:a16="http://schemas.microsoft.com/office/drawing/2014/main" id="{BDC6B670-80EA-DD65-9024-AD7EEB8E05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193589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Chwalek@fb4.fra-uas.de</a:t>
            </a:r>
          </a:p>
        </p:txBody>
      </p:sp>
      <p:sp>
        <p:nvSpPr>
          <p:cNvPr id="116" name="Textplatzhalter 22">
            <a:extLst>
              <a:ext uri="{FF2B5EF4-FFF2-40B4-BE49-F238E27FC236}">
                <a16:creationId xmlns:a16="http://schemas.microsoft.com/office/drawing/2014/main" id="{80CB9EAD-36F6-8DBD-05C8-7527848F11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0" y="209383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</a:t>
            </a:r>
            <a:r>
              <a:rPr lang="de-DE" dirty="0" err="1"/>
              <a:t>Chwalek</a:t>
            </a:r>
            <a:r>
              <a:rPr lang="de-DE" dirty="0"/>
              <a:t> </a:t>
            </a:r>
            <a:r>
              <a:rPr lang="de-DE" dirty="0">
                <a:effectLst/>
                <a:latin typeface="Aptos Light" panose="020B0004020202020204" pitchFamily="34" charset="0"/>
              </a:rPr>
              <a:t>Anna-Katharina Haux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endParaRPr lang="de-DE" dirty="0">
              <a:effectLst/>
              <a:latin typeface="Aptos Light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117" name="Textplatzhalter 22">
            <a:extLst>
              <a:ext uri="{FF2B5EF4-FFF2-40B4-BE49-F238E27FC236}">
                <a16:creationId xmlns:a16="http://schemas.microsoft.com/office/drawing/2014/main" id="{E1A2C653-AC27-8D33-BB09-BBED938F73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2450" y="21894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anna.katharina.haux@fb1.fra-uas.de</a:t>
            </a:r>
          </a:p>
        </p:txBody>
      </p:sp>
      <p:sp>
        <p:nvSpPr>
          <p:cNvPr id="118" name="Textplatzhalter 17">
            <a:extLst>
              <a:ext uri="{FF2B5EF4-FFF2-40B4-BE49-F238E27FC236}">
                <a16:creationId xmlns:a16="http://schemas.microsoft.com/office/drawing/2014/main" id="{E2ACBD5B-7B56-2778-3528-9E028606CF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2450" y="2637955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1</a:t>
            </a:r>
          </a:p>
        </p:txBody>
      </p:sp>
      <p:sp>
        <p:nvSpPr>
          <p:cNvPr id="119" name="Textplatzhalter 22">
            <a:extLst>
              <a:ext uri="{FF2B5EF4-FFF2-40B4-BE49-F238E27FC236}">
                <a16:creationId xmlns:a16="http://schemas.microsoft.com/office/drawing/2014/main" id="{E2D3913A-794E-41A6-4368-BA38D1793F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2450" y="2937513"/>
            <a:ext cx="2449513" cy="5763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>
              <a:spcBef>
                <a:spcPts val="1600"/>
              </a:spcBef>
            </a:pPr>
            <a:r>
              <a:rPr lang="de-DE" dirty="0"/>
              <a:t>Angewandte Biowissenschaften dual (B.Sc.),</a:t>
            </a:r>
            <a:br>
              <a:rPr lang="de-DE" dirty="0"/>
            </a:br>
            <a:r>
              <a:rPr lang="de-DE" dirty="0"/>
              <a:t>Bioverfahrenstechnik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Elektro- und Informationstechnik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Informatik (B.Sc.), Maschinenbau dual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Produktentwicklung und technisches Design dual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Service Engineering (Wirtschaftsingenieurwesen) dual (</a:t>
            </a:r>
            <a:r>
              <a:rPr lang="de-DE" dirty="0" err="1"/>
              <a:t>B.Eng</a:t>
            </a:r>
            <a:r>
              <a:rPr lang="de-DE" dirty="0"/>
              <a:t>.)</a:t>
            </a:r>
          </a:p>
        </p:txBody>
      </p:sp>
      <p:sp>
        <p:nvSpPr>
          <p:cNvPr id="120" name="Textplatzhalter 22">
            <a:extLst>
              <a:ext uri="{FF2B5EF4-FFF2-40B4-BE49-F238E27FC236}">
                <a16:creationId xmlns:a16="http://schemas.microsoft.com/office/drawing/2014/main" id="{93542448-0EE4-8B3D-E294-E52CFCFA87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450" y="358626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>
                <a:effectLst/>
                <a:latin typeface="Aptos Light" panose="020B0004020202020204" pitchFamily="34" charset="0"/>
              </a:rPr>
              <a:t>Atılım</a:t>
            </a:r>
            <a:r>
              <a:rPr lang="de-DE" dirty="0">
                <a:effectLst/>
                <a:latin typeface="Aptos Light" panose="020B0004020202020204" pitchFamily="34" charset="0"/>
              </a:rPr>
              <a:t> Bayar-Schäfer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endParaRPr lang="de-DE" dirty="0">
              <a:effectLst/>
              <a:latin typeface="Aptos Light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121" name="Textplatzhalter 22">
            <a:extLst>
              <a:ext uri="{FF2B5EF4-FFF2-40B4-BE49-F238E27FC236}">
                <a16:creationId xmlns:a16="http://schemas.microsoft.com/office/drawing/2014/main" id="{9BDB2CD4-DF7E-67F0-6BC9-FD4BCBEE53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450" y="3681952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Atilim.schaefer@fb2.fra-uas.de</a:t>
            </a:r>
          </a:p>
        </p:txBody>
      </p:sp>
      <p:sp>
        <p:nvSpPr>
          <p:cNvPr id="122" name="Textplatzhalter 17">
            <a:extLst>
              <a:ext uri="{FF2B5EF4-FFF2-40B4-BE49-F238E27FC236}">
                <a16:creationId xmlns:a16="http://schemas.microsoft.com/office/drawing/2014/main" id="{1FA869A1-3B03-E330-BCC1-5ABA5DF35B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2450" y="4120589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3</a:t>
            </a:r>
          </a:p>
        </p:txBody>
      </p:sp>
      <p:sp>
        <p:nvSpPr>
          <p:cNvPr id="123" name="Textplatzhalter 22">
            <a:extLst>
              <a:ext uri="{FF2B5EF4-FFF2-40B4-BE49-F238E27FC236}">
                <a16:creationId xmlns:a16="http://schemas.microsoft.com/office/drawing/2014/main" id="{E9766203-52F9-5495-9A55-225CB6EC584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2450" y="442994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Luftverkehrsmanagement dual (B.A.)</a:t>
            </a:r>
          </a:p>
        </p:txBody>
      </p:sp>
      <p:sp>
        <p:nvSpPr>
          <p:cNvPr id="124" name="Textplatzhalter 22">
            <a:extLst>
              <a:ext uri="{FF2B5EF4-FFF2-40B4-BE49-F238E27FC236}">
                <a16:creationId xmlns:a16="http://schemas.microsoft.com/office/drawing/2014/main" id="{5CDF45BA-E0B0-F0DA-9E8B-E5470A6BD15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2450" y="454234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Sandra </a:t>
            </a:r>
            <a:r>
              <a:rPr lang="de-DE" dirty="0" err="1"/>
              <a:t>Reinstorf</a:t>
            </a:r>
            <a:endParaRPr lang="de-DE" dirty="0"/>
          </a:p>
        </p:txBody>
      </p:sp>
      <p:sp>
        <p:nvSpPr>
          <p:cNvPr id="125" name="Textplatzhalter 22">
            <a:extLst>
              <a:ext uri="{FF2B5EF4-FFF2-40B4-BE49-F238E27FC236}">
                <a16:creationId xmlns:a16="http://schemas.microsoft.com/office/drawing/2014/main" id="{2BEB2249-9C75-648E-81F1-9508CB5FD4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2450" y="463794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reinstorf@fb3.fra-uas.de</a:t>
            </a:r>
          </a:p>
        </p:txBody>
      </p:sp>
      <p:sp>
        <p:nvSpPr>
          <p:cNvPr id="126" name="Textplatzhalter 22">
            <a:extLst>
              <a:ext uri="{FF2B5EF4-FFF2-40B4-BE49-F238E27FC236}">
                <a16:creationId xmlns:a16="http://schemas.microsoft.com/office/drawing/2014/main" id="{5633A193-8C98-015D-F33A-4A72B09E39D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50" y="478647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  <a:latin typeface="Aptos" panose="020B0004020202020204" pitchFamily="34" charset="0"/>
              </a:rPr>
              <a:t>Public Administration dual (B.A.)</a:t>
            </a:r>
            <a:endParaRPr lang="de-DE" dirty="0">
              <a:effectLst/>
              <a:latin typeface="Aptos SemiBold" panose="020B0004020202020204" pitchFamily="34" charset="0"/>
            </a:endParaRPr>
          </a:p>
        </p:txBody>
      </p:sp>
      <p:sp>
        <p:nvSpPr>
          <p:cNvPr id="127" name="Textplatzhalter 22">
            <a:extLst>
              <a:ext uri="{FF2B5EF4-FFF2-40B4-BE49-F238E27FC236}">
                <a16:creationId xmlns:a16="http://schemas.microsoft.com/office/drawing/2014/main" id="{2EEAAB94-1762-26D9-8D98-02075E5329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2450" y="489887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Dorit Richter</a:t>
            </a:r>
          </a:p>
        </p:txBody>
      </p:sp>
      <p:sp>
        <p:nvSpPr>
          <p:cNvPr id="128" name="Textplatzhalter 22">
            <a:extLst>
              <a:ext uri="{FF2B5EF4-FFF2-40B4-BE49-F238E27FC236}">
                <a16:creationId xmlns:a16="http://schemas.microsoft.com/office/drawing/2014/main" id="{F2982EB7-1420-BC7F-2484-42DEEC51E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450" y="499447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dorit.richter@fb3.fra-uas.de</a:t>
            </a:r>
          </a:p>
        </p:txBody>
      </p:sp>
      <p:sp>
        <p:nvSpPr>
          <p:cNvPr id="129" name="Textplatzhalter 22">
            <a:extLst>
              <a:ext uri="{FF2B5EF4-FFF2-40B4-BE49-F238E27FC236}">
                <a16:creationId xmlns:a16="http://schemas.microsoft.com/office/drawing/2014/main" id="{5CBA79AC-26F7-0485-1F0E-AFFE149AB8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2450" y="513881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  <a:latin typeface="Aptos" panose="020B0004020202020204" pitchFamily="34" charset="0"/>
              </a:rPr>
              <a:t>Steuerlehre dual (B.A.)</a:t>
            </a:r>
          </a:p>
        </p:txBody>
      </p:sp>
      <p:sp>
        <p:nvSpPr>
          <p:cNvPr id="130" name="Textplatzhalter 22">
            <a:extLst>
              <a:ext uri="{FF2B5EF4-FFF2-40B4-BE49-F238E27FC236}">
                <a16:creationId xmlns:a16="http://schemas.microsoft.com/office/drawing/2014/main" id="{97507984-E59A-8DC1-B9DB-645FA3BB92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2450" y="525121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Daniela Springer</a:t>
            </a:r>
          </a:p>
        </p:txBody>
      </p:sp>
      <p:sp>
        <p:nvSpPr>
          <p:cNvPr id="131" name="Textplatzhalter 22">
            <a:extLst>
              <a:ext uri="{FF2B5EF4-FFF2-40B4-BE49-F238E27FC236}">
                <a16:creationId xmlns:a16="http://schemas.microsoft.com/office/drawing/2014/main" id="{573ADA3D-1DE6-5EF9-35BE-EA1580AD3D9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50" y="534681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springer@fb3.fra-uas.de</a:t>
            </a:r>
          </a:p>
        </p:txBody>
      </p:sp>
      <p:sp>
        <p:nvSpPr>
          <p:cNvPr id="132" name="Textplatzhalter 22">
            <a:extLst>
              <a:ext uri="{FF2B5EF4-FFF2-40B4-BE49-F238E27FC236}">
                <a16:creationId xmlns:a16="http://schemas.microsoft.com/office/drawing/2014/main" id="{67B8E653-1F9D-BC80-148F-356EEDBF1F6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50" y="549021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Tourismusmanagement dual (B.A.)</a:t>
            </a:r>
          </a:p>
        </p:txBody>
      </p:sp>
      <p:sp>
        <p:nvSpPr>
          <p:cNvPr id="133" name="Textplatzhalter 22">
            <a:extLst>
              <a:ext uri="{FF2B5EF4-FFF2-40B4-BE49-F238E27FC236}">
                <a16:creationId xmlns:a16="http://schemas.microsoft.com/office/drawing/2014/main" id="{054AF876-77DE-D9A2-C060-5A776C573A6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2450" y="560261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Iris Teut</a:t>
            </a:r>
          </a:p>
        </p:txBody>
      </p:sp>
      <p:sp>
        <p:nvSpPr>
          <p:cNvPr id="134" name="Textplatzhalter 22">
            <a:extLst>
              <a:ext uri="{FF2B5EF4-FFF2-40B4-BE49-F238E27FC236}">
                <a16:creationId xmlns:a16="http://schemas.microsoft.com/office/drawing/2014/main" id="{1D0E74D1-F9C9-C902-CEDC-9A5F7B87F1C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2450" y="569821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i.teut@fb3.fra-uas.de</a:t>
            </a:r>
          </a:p>
        </p:txBody>
      </p:sp>
      <p:sp>
        <p:nvSpPr>
          <p:cNvPr id="135" name="Textplatzhalter 17">
            <a:extLst>
              <a:ext uri="{FF2B5EF4-FFF2-40B4-BE49-F238E27FC236}">
                <a16:creationId xmlns:a16="http://schemas.microsoft.com/office/drawing/2014/main" id="{51A016F0-C95F-A006-D68C-052F20EB79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42903" y="1370461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3</a:t>
            </a:r>
          </a:p>
        </p:txBody>
      </p:sp>
      <p:sp>
        <p:nvSpPr>
          <p:cNvPr id="136" name="Textplatzhalter 22">
            <a:extLst>
              <a:ext uri="{FF2B5EF4-FFF2-40B4-BE49-F238E27FC236}">
                <a16:creationId xmlns:a16="http://schemas.microsoft.com/office/drawing/2014/main" id="{F90F1EF6-42D6-BE5B-AC48-490D8BDE82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42903" y="167981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Angewandte Pflegewissenschaften (B.Sc.)</a:t>
            </a:r>
          </a:p>
        </p:txBody>
      </p:sp>
      <p:sp>
        <p:nvSpPr>
          <p:cNvPr id="137" name="Textplatzhalter 22">
            <a:extLst>
              <a:ext uri="{FF2B5EF4-FFF2-40B4-BE49-F238E27FC236}">
                <a16:creationId xmlns:a16="http://schemas.microsoft.com/office/drawing/2014/main" id="{DF8D65DE-9806-33E2-A36E-3F24CF4B24A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42903" y="179221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Lisa Luft</a:t>
            </a:r>
          </a:p>
        </p:txBody>
      </p:sp>
      <p:sp>
        <p:nvSpPr>
          <p:cNvPr id="138" name="Textplatzhalter 22">
            <a:extLst>
              <a:ext uri="{FF2B5EF4-FFF2-40B4-BE49-F238E27FC236}">
                <a16:creationId xmlns:a16="http://schemas.microsoft.com/office/drawing/2014/main" id="{CE8EB388-8038-7FFA-1B6E-7518B6CFAB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42903" y="188781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l.luft@fb4.fra-uas.de </a:t>
            </a:r>
          </a:p>
        </p:txBody>
      </p:sp>
      <p:sp>
        <p:nvSpPr>
          <p:cNvPr id="139" name="Textplatzhalter 22">
            <a:extLst>
              <a:ext uri="{FF2B5EF4-FFF2-40B4-BE49-F238E27FC236}">
                <a16:creationId xmlns:a16="http://schemas.microsoft.com/office/drawing/2014/main" id="{15E8ECD9-0893-1C9D-3D7A-FFBA53553C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42903" y="2036350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Hebammenwissenschaften (B.Sc.)</a:t>
            </a:r>
          </a:p>
        </p:txBody>
      </p:sp>
      <p:sp>
        <p:nvSpPr>
          <p:cNvPr id="140" name="Textplatzhalter 22">
            <a:extLst>
              <a:ext uri="{FF2B5EF4-FFF2-40B4-BE49-F238E27FC236}">
                <a16:creationId xmlns:a16="http://schemas.microsoft.com/office/drawing/2014/main" id="{FCC0DAC0-1543-5537-78C6-4C75B3C472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42903" y="214875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Anna Dichtl</a:t>
            </a:r>
          </a:p>
        </p:txBody>
      </p:sp>
      <p:sp>
        <p:nvSpPr>
          <p:cNvPr id="141" name="Textplatzhalter 22">
            <a:extLst>
              <a:ext uri="{FF2B5EF4-FFF2-40B4-BE49-F238E27FC236}">
                <a16:creationId xmlns:a16="http://schemas.microsoft.com/office/drawing/2014/main" id="{50D5AA32-C235-2C3A-4D2A-D45C14D706F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842903" y="224434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anna.dichtl@fb4.fra-uas.de </a:t>
            </a:r>
          </a:p>
        </p:txBody>
      </p:sp>
      <p:sp>
        <p:nvSpPr>
          <p:cNvPr id="142" name="Textplatzhalter 22">
            <a:extLst>
              <a:ext uri="{FF2B5EF4-FFF2-40B4-BE49-F238E27FC236}">
                <a16:creationId xmlns:a16="http://schemas.microsoft.com/office/drawing/2014/main" id="{E469E0BC-D2E2-FD54-6D29-1E97F3D281D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42903" y="238868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Lehr- &amp; Forschungskooperation FB 1 </a:t>
            </a:r>
          </a:p>
        </p:txBody>
      </p:sp>
      <p:sp>
        <p:nvSpPr>
          <p:cNvPr id="143" name="Textplatzhalter 22">
            <a:extLst>
              <a:ext uri="{FF2B5EF4-FFF2-40B4-BE49-F238E27FC236}">
                <a16:creationId xmlns:a16="http://schemas.microsoft.com/office/drawing/2014/main" id="{B5BA5E27-C359-831F-F36C-F7D6D1FDE82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42903" y="250108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Ruth Schlögl</a:t>
            </a:r>
          </a:p>
        </p:txBody>
      </p:sp>
      <p:sp>
        <p:nvSpPr>
          <p:cNvPr id="144" name="Textplatzhalter 22">
            <a:extLst>
              <a:ext uri="{FF2B5EF4-FFF2-40B4-BE49-F238E27FC236}">
                <a16:creationId xmlns:a16="http://schemas.microsoft.com/office/drawing/2014/main" id="{A8F1502A-ADD6-8B34-22B0-0646B0CCA3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2903" y="259668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Ruth.Schloegl@fb1.fra-uas.de</a:t>
            </a:r>
          </a:p>
        </p:txBody>
      </p:sp>
      <p:sp>
        <p:nvSpPr>
          <p:cNvPr id="145" name="Textplatzhalter 22">
            <a:extLst>
              <a:ext uri="{FF2B5EF4-FFF2-40B4-BE49-F238E27FC236}">
                <a16:creationId xmlns:a16="http://schemas.microsoft.com/office/drawing/2014/main" id="{5FF757B8-93C6-91B6-0211-B5EF7F34B81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842903" y="2740089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Lehr- &amp; Forschungskooperation FB 2</a:t>
            </a:r>
          </a:p>
        </p:txBody>
      </p:sp>
      <p:sp>
        <p:nvSpPr>
          <p:cNvPr id="146" name="Textplatzhalter 22">
            <a:extLst>
              <a:ext uri="{FF2B5EF4-FFF2-40B4-BE49-F238E27FC236}">
                <a16:creationId xmlns:a16="http://schemas.microsoft.com/office/drawing/2014/main" id="{BF12A958-D0EE-1F22-9DF6-89DCE47CBC2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42903" y="285249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  <a:latin typeface="Aptos Light" panose="020B0004020202020204" pitchFamily="34" charset="0"/>
              </a:rPr>
              <a:t>Atılım</a:t>
            </a:r>
            <a:r>
              <a:rPr lang="de-DE" dirty="0">
                <a:effectLst/>
                <a:latin typeface="Aptos Light" panose="020B0004020202020204" pitchFamily="34" charset="0"/>
              </a:rPr>
              <a:t> Bayar-Schäfer</a:t>
            </a:r>
          </a:p>
        </p:txBody>
      </p:sp>
      <p:sp>
        <p:nvSpPr>
          <p:cNvPr id="147" name="Textplatzhalter 22">
            <a:extLst>
              <a:ext uri="{FF2B5EF4-FFF2-40B4-BE49-F238E27FC236}">
                <a16:creationId xmlns:a16="http://schemas.microsoft.com/office/drawing/2014/main" id="{711A8A95-EC0A-DCC5-A303-8220122C23B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842903" y="2948086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atilim.schaefer@fb2.fra-uas.de</a:t>
            </a:r>
          </a:p>
        </p:txBody>
      </p:sp>
      <p:sp>
        <p:nvSpPr>
          <p:cNvPr id="148" name="Textplatzhalter 22">
            <a:extLst>
              <a:ext uri="{FF2B5EF4-FFF2-40B4-BE49-F238E27FC236}">
                <a16:creationId xmlns:a16="http://schemas.microsoft.com/office/drawing/2014/main" id="{EF6ADB10-2E20-07B3-F162-B5D17336920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842903" y="309771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Lehr- &amp; Forschungskooperation FB 3</a:t>
            </a:r>
          </a:p>
        </p:txBody>
      </p:sp>
      <p:sp>
        <p:nvSpPr>
          <p:cNvPr id="149" name="Textplatzhalter 22">
            <a:extLst>
              <a:ext uri="{FF2B5EF4-FFF2-40B4-BE49-F238E27FC236}">
                <a16:creationId xmlns:a16="http://schemas.microsoft.com/office/drawing/2014/main" id="{E6A51A11-C251-479C-CE8C-F352125EE2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42903" y="321011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Katharina Stemmer</a:t>
            </a:r>
          </a:p>
        </p:txBody>
      </p:sp>
      <p:sp>
        <p:nvSpPr>
          <p:cNvPr id="150" name="Textplatzhalter 22">
            <a:extLst>
              <a:ext uri="{FF2B5EF4-FFF2-40B4-BE49-F238E27FC236}">
                <a16:creationId xmlns:a16="http://schemas.microsoft.com/office/drawing/2014/main" id="{5CE365DC-0896-ADF2-1E81-06A207DD417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42903" y="330571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katharina.stemmer@fb3.fra-uas.de </a:t>
            </a:r>
          </a:p>
        </p:txBody>
      </p:sp>
      <p:sp>
        <p:nvSpPr>
          <p:cNvPr id="151" name="Textplatzhalter 22">
            <a:extLst>
              <a:ext uri="{FF2B5EF4-FFF2-40B4-BE49-F238E27FC236}">
                <a16:creationId xmlns:a16="http://schemas.microsoft.com/office/drawing/2014/main" id="{E959B9F0-9921-192D-810A-BE927B5420E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42903" y="3454249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School </a:t>
            </a:r>
            <a:r>
              <a:rPr lang="de-DE" b="1" dirty="0" err="1">
                <a:effectLst/>
              </a:rPr>
              <a:t>of</a:t>
            </a:r>
            <a:r>
              <a:rPr lang="de-DE" b="1" dirty="0">
                <a:effectLst/>
              </a:rPr>
              <a:t> Personal Development and Education (</a:t>
            </a:r>
            <a:r>
              <a:rPr lang="de-DE" b="1" dirty="0" err="1">
                <a:effectLst/>
              </a:rPr>
              <a:t>ScoPE</a:t>
            </a:r>
            <a:r>
              <a:rPr lang="de-DE" b="1" dirty="0">
                <a:effectLst/>
              </a:rPr>
              <a:t>)</a:t>
            </a:r>
          </a:p>
        </p:txBody>
      </p:sp>
      <p:sp>
        <p:nvSpPr>
          <p:cNvPr id="152" name="Textplatzhalter 22">
            <a:extLst>
              <a:ext uri="{FF2B5EF4-FFF2-40B4-BE49-F238E27FC236}">
                <a16:creationId xmlns:a16="http://schemas.microsoft.com/office/drawing/2014/main" id="{9C0FC204-469A-033C-3580-0B1B1DA7A6F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42903" y="356665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Maren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Schlegler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53" name="Textplatzhalter 22">
            <a:extLst>
              <a:ext uri="{FF2B5EF4-FFF2-40B4-BE49-F238E27FC236}">
                <a16:creationId xmlns:a16="http://schemas.microsoft.com/office/drawing/2014/main" id="{F2EB04D2-BDC6-2F2E-DB27-1824D9694DC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842903" y="3662246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maren.schlegler@scope.fra-uas.de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54" name="Textplatzhalter 22">
            <a:extLst>
              <a:ext uri="{FF2B5EF4-FFF2-40B4-BE49-F238E27FC236}">
                <a16:creationId xmlns:a16="http://schemas.microsoft.com/office/drawing/2014/main" id="{885FFF44-82AE-0695-043D-C06E66DFE8C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842903" y="380658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Zentrale Studienberatung</a:t>
            </a:r>
          </a:p>
        </p:txBody>
      </p:sp>
      <p:sp>
        <p:nvSpPr>
          <p:cNvPr id="155" name="Textplatzhalter 22">
            <a:extLst>
              <a:ext uri="{FF2B5EF4-FFF2-40B4-BE49-F238E27FC236}">
                <a16:creationId xmlns:a16="http://schemas.microsoft.com/office/drawing/2014/main" id="{0372C678-1E9E-9FE3-97B1-B315AA11E77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42903" y="391898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Franziska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Lixenfeld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56" name="Textplatzhalter 22">
            <a:extLst>
              <a:ext uri="{FF2B5EF4-FFF2-40B4-BE49-F238E27FC236}">
                <a16:creationId xmlns:a16="http://schemas.microsoft.com/office/drawing/2014/main" id="{3CCB740D-8EFA-AFB6-1742-48870199AA2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842903" y="401458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franziska.lixenfeld@stuport.fra-uas.de</a:t>
            </a:r>
            <a:endParaRPr lang="de-DE" dirty="0">
              <a:effectLst/>
            </a:endParaRPr>
          </a:p>
        </p:txBody>
      </p:sp>
      <p:sp>
        <p:nvSpPr>
          <p:cNvPr id="157" name="Textplatzhalter 22">
            <a:extLst>
              <a:ext uri="{FF2B5EF4-FFF2-40B4-BE49-F238E27FC236}">
                <a16:creationId xmlns:a16="http://schemas.microsoft.com/office/drawing/2014/main" id="{2A705354-EF2D-877E-1413-8E0E89B1EF1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42903" y="415798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PROFfm</a:t>
            </a:r>
            <a:r>
              <a:rPr lang="de-DE" dirty="0">
                <a:effectLst/>
              </a:rPr>
              <a:t> | Praxis-Promotion, Praxis-Postdoc, Netzwerk</a:t>
            </a:r>
          </a:p>
        </p:txBody>
      </p:sp>
      <p:sp>
        <p:nvSpPr>
          <p:cNvPr id="158" name="Textplatzhalter 22">
            <a:extLst>
              <a:ext uri="{FF2B5EF4-FFF2-40B4-BE49-F238E27FC236}">
                <a16:creationId xmlns:a16="http://schemas.microsoft.com/office/drawing/2014/main" id="{18E8CBA6-A8A0-DC74-0970-C86C969FD37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842903" y="427038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Franziska Hedrich</a:t>
            </a:r>
          </a:p>
        </p:txBody>
      </p:sp>
      <p:sp>
        <p:nvSpPr>
          <p:cNvPr id="159" name="Textplatzhalter 22">
            <a:extLst>
              <a:ext uri="{FF2B5EF4-FFF2-40B4-BE49-F238E27FC236}">
                <a16:creationId xmlns:a16="http://schemas.microsoft.com/office/drawing/2014/main" id="{4ED5528D-E65F-2430-7C8A-17555584DD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842903" y="436598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franziska.hedrich@qep.fra-uas.de</a:t>
            </a:r>
            <a:endParaRPr lang="de-DE" dirty="0">
              <a:effectLst/>
            </a:endParaRPr>
          </a:p>
        </p:txBody>
      </p:sp>
      <p:sp>
        <p:nvSpPr>
          <p:cNvPr id="160" name="Textplatzhalter 22">
            <a:extLst>
              <a:ext uri="{FF2B5EF4-FFF2-40B4-BE49-F238E27FC236}">
                <a16:creationId xmlns:a16="http://schemas.microsoft.com/office/drawing/2014/main" id="{93C39B68-89EB-6F76-C083-5C7EA1DE978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842903" y="450982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 err="1">
                <a:effectLst/>
              </a:rPr>
              <a:t>PROFfm</a:t>
            </a:r>
            <a:r>
              <a:rPr lang="de-DE" b="1" dirty="0">
                <a:effectLst/>
              </a:rPr>
              <a:t> | Kooperative Professur</a:t>
            </a:r>
          </a:p>
        </p:txBody>
      </p:sp>
      <p:sp>
        <p:nvSpPr>
          <p:cNvPr id="161" name="Textplatzhalter 22">
            <a:extLst>
              <a:ext uri="{FF2B5EF4-FFF2-40B4-BE49-F238E27FC236}">
                <a16:creationId xmlns:a16="http://schemas.microsoft.com/office/drawing/2014/main" id="{2B47A50D-F239-7782-DA13-889F932CE28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842903" y="46222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  <a:latin typeface="Aptos Light" panose="020B0004020202020204" pitchFamily="34" charset="0"/>
              </a:rPr>
              <a:t>Alesya</a:t>
            </a:r>
            <a:r>
              <a:rPr lang="de-DE" dirty="0">
                <a:effectLst/>
                <a:latin typeface="Aptos Light" panose="020B0004020202020204" pitchFamily="34" charset="0"/>
              </a:rPr>
              <a:t>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Ayzikova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2" name="Textplatzhalter 22">
            <a:extLst>
              <a:ext uri="{FF2B5EF4-FFF2-40B4-BE49-F238E27FC236}">
                <a16:creationId xmlns:a16="http://schemas.microsoft.com/office/drawing/2014/main" id="{16301117-DDE5-2CA1-E3DE-03C060C80F1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842903" y="471782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ayzikova@qep.fra-uas.de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63" name="Textplatzhalter 22">
            <a:extLst>
              <a:ext uri="{FF2B5EF4-FFF2-40B4-BE49-F238E27FC236}">
                <a16:creationId xmlns:a16="http://schemas.microsoft.com/office/drawing/2014/main" id="{8926B470-C411-DAEB-E254-81A1236ABF3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42903" y="4866360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 err="1">
                <a:effectLst/>
              </a:rPr>
              <a:t>KompetenzCampus</a:t>
            </a:r>
            <a:endParaRPr lang="de-DE" b="1" dirty="0">
              <a:effectLst/>
            </a:endParaRPr>
          </a:p>
        </p:txBody>
      </p:sp>
      <p:sp>
        <p:nvSpPr>
          <p:cNvPr id="164" name="Textplatzhalter 22">
            <a:extLst>
              <a:ext uri="{FF2B5EF4-FFF2-40B4-BE49-F238E27FC236}">
                <a16:creationId xmlns:a16="http://schemas.microsoft.com/office/drawing/2014/main" id="{E7483AF3-A28B-297E-1097-EC67BB59A0E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42903" y="497876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Anna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Bergstermann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5" name="Textplatzhalter 22">
            <a:extLst>
              <a:ext uri="{FF2B5EF4-FFF2-40B4-BE49-F238E27FC236}">
                <a16:creationId xmlns:a16="http://schemas.microsoft.com/office/drawing/2014/main" id="{4A42F884-B460-30B3-FE34-B0313CDEC7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842903" y="507435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bergstermann@kompetenzcampus.fra-uas.de</a:t>
            </a:r>
            <a:endParaRPr lang="de-DE" dirty="0">
              <a:effectLst/>
            </a:endParaRPr>
          </a:p>
        </p:txBody>
      </p:sp>
      <p:sp>
        <p:nvSpPr>
          <p:cNvPr id="166" name="Textplatzhalter 22">
            <a:extLst>
              <a:ext uri="{FF2B5EF4-FFF2-40B4-BE49-F238E27FC236}">
                <a16:creationId xmlns:a16="http://schemas.microsoft.com/office/drawing/2014/main" id="{E808AA69-438C-5A51-2A27-C7905AD7A65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842903" y="521869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Forschung Innovation Transfer (FIT)</a:t>
            </a:r>
          </a:p>
        </p:txBody>
      </p:sp>
      <p:sp>
        <p:nvSpPr>
          <p:cNvPr id="167" name="Textplatzhalter 22">
            <a:extLst>
              <a:ext uri="{FF2B5EF4-FFF2-40B4-BE49-F238E27FC236}">
                <a16:creationId xmlns:a16="http://schemas.microsoft.com/office/drawing/2014/main" id="{6E14C429-F363-183C-F994-1D7586516C0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842903" y="533109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Tobias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Semmet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8" name="Textplatzhalter 22">
            <a:extLst>
              <a:ext uri="{FF2B5EF4-FFF2-40B4-BE49-F238E27FC236}">
                <a16:creationId xmlns:a16="http://schemas.microsoft.com/office/drawing/2014/main" id="{F8EA6A00-8556-910E-1B88-432D046F021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842903" y="542669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semmet@fit.fra-uas.de</a:t>
            </a:r>
            <a:endParaRPr lang="de-DE" dirty="0">
              <a:effectLst/>
            </a:endParaRPr>
          </a:p>
        </p:txBody>
      </p:sp>
      <p:sp>
        <p:nvSpPr>
          <p:cNvPr id="169" name="Textplatzhalter 22">
            <a:extLst>
              <a:ext uri="{FF2B5EF4-FFF2-40B4-BE49-F238E27FC236}">
                <a16:creationId xmlns:a16="http://schemas.microsoft.com/office/drawing/2014/main" id="{1602E3DC-ED91-72A4-C4BE-706E4D6FF65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842903" y="55915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Katharina Röper</a:t>
            </a:r>
          </a:p>
        </p:txBody>
      </p:sp>
      <p:sp>
        <p:nvSpPr>
          <p:cNvPr id="170" name="Textplatzhalter 22">
            <a:extLst>
              <a:ext uri="{FF2B5EF4-FFF2-40B4-BE49-F238E27FC236}">
                <a16:creationId xmlns:a16="http://schemas.microsoft.com/office/drawing/2014/main" id="{C86EE3AC-EE23-786C-001F-EDB241CE9AE6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842903" y="568712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roeper@fit.fra-uas.de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71" name="Textplatzhalter 22">
            <a:extLst>
              <a:ext uri="{FF2B5EF4-FFF2-40B4-BE49-F238E27FC236}">
                <a16:creationId xmlns:a16="http://schemas.microsoft.com/office/drawing/2014/main" id="{8C003DD4-D16F-FC0C-D379-1CE5CDDA9FBE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842903" y="584038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Sophia Wenzel</a:t>
            </a:r>
          </a:p>
        </p:txBody>
      </p:sp>
      <p:sp>
        <p:nvSpPr>
          <p:cNvPr id="172" name="Textplatzhalter 22">
            <a:extLst>
              <a:ext uri="{FF2B5EF4-FFF2-40B4-BE49-F238E27FC236}">
                <a16:creationId xmlns:a16="http://schemas.microsoft.com/office/drawing/2014/main" id="{157F51A7-80AB-0454-EDCD-DDEABBC1FB0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842903" y="593598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sophia.wenzel@fit.fra-uas.de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73" name="Textplatzhalter 22">
            <a:extLst>
              <a:ext uri="{FF2B5EF4-FFF2-40B4-BE49-F238E27FC236}">
                <a16:creationId xmlns:a16="http://schemas.microsoft.com/office/drawing/2014/main" id="{4B7B9399-04EC-E8FC-A346-6AA9B1BA82D5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842903" y="6098374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Hochschulförderung</a:t>
            </a:r>
          </a:p>
        </p:txBody>
      </p:sp>
      <p:sp>
        <p:nvSpPr>
          <p:cNvPr id="174" name="Textplatzhalter 22">
            <a:extLst>
              <a:ext uri="{FF2B5EF4-FFF2-40B4-BE49-F238E27FC236}">
                <a16:creationId xmlns:a16="http://schemas.microsoft.com/office/drawing/2014/main" id="{E1FEC01C-823B-76E7-3DC0-515AD38C671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842903" y="621077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Astrid Kramer</a:t>
            </a:r>
          </a:p>
        </p:txBody>
      </p:sp>
      <p:sp>
        <p:nvSpPr>
          <p:cNvPr id="175" name="Textplatzhalter 22">
            <a:extLst>
              <a:ext uri="{FF2B5EF4-FFF2-40B4-BE49-F238E27FC236}">
                <a16:creationId xmlns:a16="http://schemas.microsoft.com/office/drawing/2014/main" id="{4559E3B3-C655-B950-98F0-BF5430EE4C1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842903" y="630637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kramer@hsf.fra-uas.de</a:t>
            </a:r>
            <a:endParaRPr lang="de-DE" dirty="0">
              <a:effectLst/>
            </a:endParaRPr>
          </a:p>
        </p:txBody>
      </p:sp>
      <p:sp>
        <p:nvSpPr>
          <p:cNvPr id="176" name="Textplatzhalter 22">
            <a:extLst>
              <a:ext uri="{FF2B5EF4-FFF2-40B4-BE49-F238E27FC236}">
                <a16:creationId xmlns:a16="http://schemas.microsoft.com/office/drawing/2014/main" id="{43173CF9-C76E-0809-A3A3-E01099A6F9AB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624582" y="1927509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77" name="Textplatzhalter 17">
            <a:extLst>
              <a:ext uri="{FF2B5EF4-FFF2-40B4-BE49-F238E27FC236}">
                <a16:creationId xmlns:a16="http://schemas.microsoft.com/office/drawing/2014/main" id="{65961413-D64D-5F11-B0B8-98E0CDF906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7616250" y="1370461"/>
            <a:ext cx="41262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Referent*innen</a:t>
            </a:r>
          </a:p>
        </p:txBody>
      </p:sp>
      <p:sp>
        <p:nvSpPr>
          <p:cNvPr id="179" name="Textplatzhalter 17">
            <a:extLst>
              <a:ext uri="{FF2B5EF4-FFF2-40B4-BE49-F238E27FC236}">
                <a16:creationId xmlns:a16="http://schemas.microsoft.com/office/drawing/2014/main" id="{09911D1B-4867-FDC1-30A9-6293F78DC34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7616250" y="1721450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0" name="Textplatzhalter 22">
            <a:extLst>
              <a:ext uri="{FF2B5EF4-FFF2-40B4-BE49-F238E27FC236}">
                <a16:creationId xmlns:a16="http://schemas.microsoft.com/office/drawing/2014/main" id="{A19D4F5B-063D-A272-2A17-DF988A4096BC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650151" y="1927509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1" name="Textplatzhalter 17">
            <a:extLst>
              <a:ext uri="{FF2B5EF4-FFF2-40B4-BE49-F238E27FC236}">
                <a16:creationId xmlns:a16="http://schemas.microsoft.com/office/drawing/2014/main" id="{74E4F3DB-189F-A7AF-CED7-130F8CC00E54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641819" y="1721450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2" name="Textplatzhalter 22">
            <a:extLst>
              <a:ext uri="{FF2B5EF4-FFF2-40B4-BE49-F238E27FC236}">
                <a16:creationId xmlns:a16="http://schemas.microsoft.com/office/drawing/2014/main" id="{0EA753C8-C670-54EE-AC45-1AF6CED49A85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624582" y="2450406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3" name="Textplatzhalter 22">
            <a:extLst>
              <a:ext uri="{FF2B5EF4-FFF2-40B4-BE49-F238E27FC236}">
                <a16:creationId xmlns:a16="http://schemas.microsoft.com/office/drawing/2014/main" id="{2FDB9272-4028-953E-BC9F-DF52D5D42A2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9644364" y="2450406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4" name="Textplatzhalter 17">
            <a:extLst>
              <a:ext uri="{FF2B5EF4-FFF2-40B4-BE49-F238E27FC236}">
                <a16:creationId xmlns:a16="http://schemas.microsoft.com/office/drawing/2014/main" id="{6DE943C9-ED5D-045C-2901-E4834E3FBE2E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7616250" y="2244347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5" name="Textplatzhalter 17">
            <a:extLst>
              <a:ext uri="{FF2B5EF4-FFF2-40B4-BE49-F238E27FC236}">
                <a16:creationId xmlns:a16="http://schemas.microsoft.com/office/drawing/2014/main" id="{03F9CEDA-F16F-3FB2-EE6E-1F27D85E9F4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9641819" y="2244347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6" name="Textplatzhalter 22">
            <a:extLst>
              <a:ext uri="{FF2B5EF4-FFF2-40B4-BE49-F238E27FC236}">
                <a16:creationId xmlns:a16="http://schemas.microsoft.com/office/drawing/2014/main" id="{36F97440-2C50-9B09-C9A2-173E584459CF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624582" y="2973303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7" name="Textplatzhalter 22">
            <a:extLst>
              <a:ext uri="{FF2B5EF4-FFF2-40B4-BE49-F238E27FC236}">
                <a16:creationId xmlns:a16="http://schemas.microsoft.com/office/drawing/2014/main" id="{11759629-A8BD-D37F-5D87-7D8B82908D1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9644364" y="2973303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8" name="Textplatzhalter 17">
            <a:extLst>
              <a:ext uri="{FF2B5EF4-FFF2-40B4-BE49-F238E27FC236}">
                <a16:creationId xmlns:a16="http://schemas.microsoft.com/office/drawing/2014/main" id="{403B07F2-9B26-21AD-35FE-E71507EC7FE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616250" y="2767244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9" name="Textplatzhalter 17">
            <a:extLst>
              <a:ext uri="{FF2B5EF4-FFF2-40B4-BE49-F238E27FC236}">
                <a16:creationId xmlns:a16="http://schemas.microsoft.com/office/drawing/2014/main" id="{9F34D1A5-ED27-E964-8BF3-0A90B70C22BD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641819" y="2767244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4" name="Textplatzhalter 22">
            <a:extLst>
              <a:ext uri="{FF2B5EF4-FFF2-40B4-BE49-F238E27FC236}">
                <a16:creationId xmlns:a16="http://schemas.microsoft.com/office/drawing/2014/main" id="{36BD0B02-602B-430D-5A21-8C550476A5B7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624582" y="3496200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5" name="Textplatzhalter 22">
            <a:extLst>
              <a:ext uri="{FF2B5EF4-FFF2-40B4-BE49-F238E27FC236}">
                <a16:creationId xmlns:a16="http://schemas.microsoft.com/office/drawing/2014/main" id="{45039C6C-A0F0-7B26-9EFF-27B66D98F687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9644364" y="3496200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6" name="Textplatzhalter 17">
            <a:extLst>
              <a:ext uri="{FF2B5EF4-FFF2-40B4-BE49-F238E27FC236}">
                <a16:creationId xmlns:a16="http://schemas.microsoft.com/office/drawing/2014/main" id="{45655346-989B-1A29-4522-C5FCD10294A3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7616250" y="3290141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12A0790D-4D59-0298-64A9-51F049E15044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9641819" y="3290141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882FFA2-8A92-A8EC-42D8-99D0BF56DE10}"/>
              </a:ext>
            </a:extLst>
          </p:cNvPr>
          <p:cNvCxnSpPr>
            <a:cxnSpLocks/>
          </p:cNvCxnSpPr>
          <p:nvPr userDrawn="1"/>
        </p:nvCxnSpPr>
        <p:spPr>
          <a:xfrm>
            <a:off x="7616250" y="1620166"/>
            <a:ext cx="407470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F50E18-5F16-3EF7-52FE-A9E6925A79D8}"/>
              </a:ext>
            </a:extLst>
          </p:cNvPr>
          <p:cNvCxnSpPr>
            <a:cxnSpLocks/>
          </p:cNvCxnSpPr>
          <p:nvPr userDrawn="1"/>
        </p:nvCxnSpPr>
        <p:spPr>
          <a:xfrm>
            <a:off x="552184" y="1620166"/>
            <a:ext cx="2672279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991F5529-77BC-BDB6-87EF-DC8DB84A6428}"/>
              </a:ext>
            </a:extLst>
          </p:cNvPr>
          <p:cNvCxnSpPr>
            <a:cxnSpLocks/>
          </p:cNvCxnSpPr>
          <p:nvPr userDrawn="1"/>
        </p:nvCxnSpPr>
        <p:spPr>
          <a:xfrm>
            <a:off x="3824774" y="1620166"/>
            <a:ext cx="2672279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6EB1A89-CE63-1305-FC5A-D9A645CA88B1}"/>
              </a:ext>
            </a:extLst>
          </p:cNvPr>
          <p:cNvCxnSpPr>
            <a:cxnSpLocks/>
          </p:cNvCxnSpPr>
          <p:nvPr userDrawn="1"/>
        </p:nvCxnSpPr>
        <p:spPr>
          <a:xfrm>
            <a:off x="552184" y="2864575"/>
            <a:ext cx="2672279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7CE58E7-C3DE-FD87-FA1C-63DA0EB1A263}"/>
              </a:ext>
            </a:extLst>
          </p:cNvPr>
          <p:cNvCxnSpPr>
            <a:cxnSpLocks/>
          </p:cNvCxnSpPr>
          <p:nvPr userDrawn="1"/>
        </p:nvCxnSpPr>
        <p:spPr>
          <a:xfrm>
            <a:off x="552184" y="4356491"/>
            <a:ext cx="2672279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CC406CC-B49E-4595-81DB-9011EDEA03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184" y="620055"/>
            <a:ext cx="7220216" cy="481011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Kontakte</a:t>
            </a:r>
          </a:p>
        </p:txBody>
      </p:sp>
      <p:sp>
        <p:nvSpPr>
          <p:cNvPr id="92" name="Fußzeilenplatzhalter 2">
            <a:extLst>
              <a:ext uri="{FF2B5EF4-FFF2-40B4-BE49-F238E27FC236}">
                <a16:creationId xmlns:a16="http://schemas.microsoft.com/office/drawing/2014/main" id="{E5C93E5F-3E74-41D0-A2D3-225BDE8593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93" name="Foliennummernplatzhalter 3">
            <a:extLst>
              <a:ext uri="{FF2B5EF4-FFF2-40B4-BE49-F238E27FC236}">
                <a16:creationId xmlns:a16="http://schemas.microsoft.com/office/drawing/2014/main" id="{FD3E8A76-04EA-4454-B942-FC6AA7885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4" name="Datumsplatzhalter 3">
            <a:extLst>
              <a:ext uri="{FF2B5EF4-FFF2-40B4-BE49-F238E27FC236}">
                <a16:creationId xmlns:a16="http://schemas.microsoft.com/office/drawing/2014/main" id="{FCA4421E-A547-4BD2-812A-F9E4144258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721C65FA-4150-4F4D-B895-F53E43069AA2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0283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08E81E-1531-596B-0DA9-EF86914CE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2" name="Textplatzhalter 17">
            <a:extLst>
              <a:ext uri="{FF2B5EF4-FFF2-40B4-BE49-F238E27FC236}">
                <a16:creationId xmlns:a16="http://schemas.microsoft.com/office/drawing/2014/main" id="{60EB4E60-E835-48D3-D769-1A1156EFC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50" y="1377389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XX</a:t>
            </a:r>
          </a:p>
        </p:txBody>
      </p:sp>
      <p:sp>
        <p:nvSpPr>
          <p:cNvPr id="113" name="Textplatzhalter 22">
            <a:extLst>
              <a:ext uri="{FF2B5EF4-FFF2-40B4-BE49-F238E27FC236}">
                <a16:creationId xmlns:a16="http://schemas.microsoft.com/office/drawing/2014/main" id="{610235E8-39B9-45B5-5A73-28C2FFD66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2450" y="1686745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Studienfach</a:t>
            </a:r>
          </a:p>
        </p:txBody>
      </p:sp>
      <p:sp>
        <p:nvSpPr>
          <p:cNvPr id="114" name="Textplatzhalter 22">
            <a:extLst>
              <a:ext uri="{FF2B5EF4-FFF2-40B4-BE49-F238E27FC236}">
                <a16:creationId xmlns:a16="http://schemas.microsoft.com/office/drawing/2014/main" id="{20EA8885-FA65-8D12-1369-98F48307B4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450" y="2116204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115" name="Textplatzhalter 22">
            <a:extLst>
              <a:ext uri="{FF2B5EF4-FFF2-40B4-BE49-F238E27FC236}">
                <a16:creationId xmlns:a16="http://schemas.microsoft.com/office/drawing/2014/main" id="{BDC6B670-80EA-DD65-9024-AD7EEB8E05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390706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emailadresse</a:t>
            </a:r>
            <a:endParaRPr lang="de-DE" dirty="0"/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41A82DEC-69A6-A2B3-C1FC-83DD5D31280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52450" y="2954398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XX</a:t>
            </a:r>
          </a:p>
        </p:txBody>
      </p:sp>
      <p:sp>
        <p:nvSpPr>
          <p:cNvPr id="8" name="Textplatzhalter 22">
            <a:extLst>
              <a:ext uri="{FF2B5EF4-FFF2-40B4-BE49-F238E27FC236}">
                <a16:creationId xmlns:a16="http://schemas.microsoft.com/office/drawing/2014/main" id="{623E37B4-2C4E-94DF-7283-04927A1377C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52450" y="3263754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Studienfach</a:t>
            </a:r>
          </a:p>
        </p:txBody>
      </p:sp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B0B8AE09-83B1-D6FC-C2B5-FE546D8B8D21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52450" y="3693213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B8EE4D3C-9C2D-6D2B-7D90-85C0FC8777E4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52450" y="3967715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emailadresse</a:t>
            </a:r>
            <a:endParaRPr lang="de-DE" dirty="0"/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2245E404-DB34-9D33-0C65-1C14FAD496B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552450" y="4551285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XX</a:t>
            </a:r>
          </a:p>
        </p:txBody>
      </p:sp>
      <p:sp>
        <p:nvSpPr>
          <p:cNvPr id="17" name="Textplatzhalter 22">
            <a:extLst>
              <a:ext uri="{FF2B5EF4-FFF2-40B4-BE49-F238E27FC236}">
                <a16:creationId xmlns:a16="http://schemas.microsoft.com/office/drawing/2014/main" id="{C5B04A78-7A13-BB33-33FF-B91A8A56053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52450" y="4860641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Studienfach</a:t>
            </a:r>
          </a:p>
        </p:txBody>
      </p:sp>
      <p:sp>
        <p:nvSpPr>
          <p:cNvPr id="18" name="Textplatzhalter 22">
            <a:extLst>
              <a:ext uri="{FF2B5EF4-FFF2-40B4-BE49-F238E27FC236}">
                <a16:creationId xmlns:a16="http://schemas.microsoft.com/office/drawing/2014/main" id="{A110CE08-0A8D-F914-DDA5-214270BA2B43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52450" y="5290100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02C014AC-35F9-2FC6-4B70-231993979559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52450" y="5564602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emailadresse</a:t>
            </a:r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6E3649F-F5A5-4FA4-A963-BE5A5FE224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620089"/>
            <a:ext cx="6934200" cy="481014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Kontakte</a:t>
            </a:r>
          </a:p>
        </p:txBody>
      </p:sp>
      <p:sp>
        <p:nvSpPr>
          <p:cNvPr id="20" name="Fußzeilenplatzhalter 2">
            <a:extLst>
              <a:ext uri="{FF2B5EF4-FFF2-40B4-BE49-F238E27FC236}">
                <a16:creationId xmlns:a16="http://schemas.microsoft.com/office/drawing/2014/main" id="{256AACF9-028F-44F0-9BD8-E277BEA520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21" name="Foliennummernplatzhalter 3">
            <a:extLst>
              <a:ext uri="{FF2B5EF4-FFF2-40B4-BE49-F238E27FC236}">
                <a16:creationId xmlns:a16="http://schemas.microsoft.com/office/drawing/2014/main" id="{00C3A546-7E05-44B8-84B4-B835D857D3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Datumsplatzhalter 3">
            <a:extLst>
              <a:ext uri="{FF2B5EF4-FFF2-40B4-BE49-F238E27FC236}">
                <a16:creationId xmlns:a16="http://schemas.microsoft.com/office/drawing/2014/main" id="{512B35A5-70A4-4E5D-BAB4-F8F146F6D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14156DD-DEA9-4C6F-B3CC-CF57EC24911C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7244210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nachwe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A67DA6A-204C-F420-5D55-3032010AE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3143B30D-B89D-3202-927E-391F20B7C1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509156"/>
            <a:ext cx="4324350" cy="20628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8709D15-144E-4257-8C6F-6C67869F71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2002971"/>
            <a:ext cx="4324350" cy="28302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100" b="0" i="0" kern="1200" spc="-50" baseline="0" dirty="0">
                <a:solidFill>
                  <a:srgbClr val="00FF7D"/>
                </a:solidFill>
                <a:effectLst/>
                <a:latin typeface="Space Grotesk" pitchFamily="2" charset="77"/>
                <a:ea typeface="+mn-ea"/>
                <a:cs typeface="Space Grotesk Medium" pitchFamily="2" charset="77"/>
              </a:defRPr>
            </a:lvl1pPr>
          </a:lstStyle>
          <a:p>
            <a:r>
              <a:rPr lang="de-DE" dirty="0">
                <a:effectLst/>
                <a:latin typeface="Space Grotesk" pitchFamily="2" charset="77"/>
              </a:rPr>
              <a:t>Bildnachweise</a:t>
            </a: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44DD75EB-45FE-4C5C-B579-1CEBCB1510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5779F2DC-74AA-45ED-9A27-C364C552C9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20FD2413-F7C3-408C-9365-2ECACFAF11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EE98E8B6-5AE7-41DF-B4BF-33C3C670AB56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8867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E7BD27B1-0921-167D-5BB9-132282BC78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extplatzhalter 27">
            <a:extLst>
              <a:ext uri="{FF2B5EF4-FFF2-40B4-BE49-F238E27FC236}">
                <a16:creationId xmlns:a16="http://schemas.microsoft.com/office/drawing/2014/main" id="{3C88DE05-30E0-2B30-87EA-7627B68CCE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3276600"/>
            <a:ext cx="4324350" cy="31355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r>
              <a:rPr lang="de-DE" dirty="0">
                <a:effectLst/>
                <a:latin typeface="Space Grotesk" pitchFamily="2" charset="77"/>
              </a:rPr>
              <a:t>Frankfurt University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of Applied Sciences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Nibelungenplatz 1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60318 Frankfurt am Main</a:t>
            </a:r>
            <a:br>
              <a:rPr lang="de-DE" dirty="0">
                <a:effectLst/>
                <a:latin typeface="Space Grotesk" pitchFamily="2" charset="77"/>
              </a:rPr>
            </a:b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Telefon: +49 69 1533-0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Fax: +49 69 1533-2400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post@fra-uas.de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www.frankfurt-university.de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B726F56-7F46-44BE-BB77-301BFCAA1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5950" y="517525"/>
            <a:ext cx="3420995" cy="7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68317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zwei Spalte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F0AC4F-E107-3A22-1EF0-B42A920D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691669"/>
            <a:ext cx="4836229" cy="1296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2A637577-4698-C754-7A9B-79E2088B59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412" y="2691669"/>
            <a:ext cx="4836229" cy="1296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DD01202-6E8F-B739-AF5F-1549CE6EDF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92413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49C84989-A626-8136-00D1-484B5BBA7C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2449" y="4660071"/>
            <a:ext cx="4836229" cy="15692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BFE8D7D9-BEA5-F7D7-BF89-FC9296A4A6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50" y="4188987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4" name="Textplatzhalter 10">
            <a:extLst>
              <a:ext uri="{FF2B5EF4-FFF2-40B4-BE49-F238E27FC236}">
                <a16:creationId xmlns:a16="http://schemas.microsoft.com/office/drawing/2014/main" id="{7F623DF5-5924-C52B-22C1-65AF2228DA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2412" y="4660071"/>
            <a:ext cx="4836229" cy="15692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5" name="Textplatzhalter 17">
            <a:extLst>
              <a:ext uri="{FF2B5EF4-FFF2-40B4-BE49-F238E27FC236}">
                <a16:creationId xmlns:a16="http://schemas.microsoft.com/office/drawing/2014/main" id="{334A3741-2554-FF89-C786-E336D4DB9C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2413" y="4188987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3EEFF7F-B8C1-386E-2235-08A36B505A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47619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5F990F-69AB-4CF0-9435-E7FF716E93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3040" y="652830"/>
            <a:ext cx="10515600" cy="526725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17" name="Fußzeilenplatzhalter 2">
            <a:extLst>
              <a:ext uri="{FF2B5EF4-FFF2-40B4-BE49-F238E27FC236}">
                <a16:creationId xmlns:a16="http://schemas.microsoft.com/office/drawing/2014/main" id="{B99EDB83-67CF-40AB-A874-ED2EEF96EF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8" name="Foliennummernplatzhalter 3">
            <a:extLst>
              <a:ext uri="{FF2B5EF4-FFF2-40B4-BE49-F238E27FC236}">
                <a16:creationId xmlns:a16="http://schemas.microsoft.com/office/drawing/2014/main" id="{759A1E51-0625-4C0C-A78E-BFD09B851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9" name="Datumsplatzhalter 3">
            <a:extLst>
              <a:ext uri="{FF2B5EF4-FFF2-40B4-BE49-F238E27FC236}">
                <a16:creationId xmlns:a16="http://schemas.microsoft.com/office/drawing/2014/main" id="{05F0B4BE-FD92-4B4D-B77A-A058F0E0C3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EE18706-FC6F-4F95-A736-8439C9B6ED81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8157591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 Text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B757B01-B153-D725-19AB-9C97B1466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278563" y="0"/>
            <a:ext cx="7219950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4C8CDE6-CD08-7F30-B5AD-B76F5D23B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9355138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D9CF8513-EA7A-6759-41FC-D76A23BF66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450" y="2963795"/>
            <a:ext cx="2449966" cy="7116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CA7E49-9F36-4587-2864-9165304E10CF}"/>
              </a:ext>
            </a:extLst>
          </p:cNvPr>
          <p:cNvCxnSpPr>
            <a:cxnSpLocks/>
          </p:cNvCxnSpPr>
          <p:nvPr userDrawn="1"/>
        </p:nvCxnSpPr>
        <p:spPr>
          <a:xfrm>
            <a:off x="552450" y="280090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B65014D1-303D-1ABE-F894-9B2AC5E04E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2450" y="245459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20FC30F3-AB87-D348-22F4-9712DC29B4F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62400" y="2963795"/>
            <a:ext cx="2449966" cy="7116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5FC7387-F06C-3108-E48D-DA33ADA7200E}"/>
              </a:ext>
            </a:extLst>
          </p:cNvPr>
          <p:cNvCxnSpPr>
            <a:cxnSpLocks/>
          </p:cNvCxnSpPr>
          <p:nvPr userDrawn="1"/>
        </p:nvCxnSpPr>
        <p:spPr>
          <a:xfrm>
            <a:off x="3962400" y="280090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76DF1165-B414-4AA7-D3BC-CF1742832E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62400" y="245459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4EF334A9-EBE5-374E-477E-D0EC90AF138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50" y="4379845"/>
            <a:ext cx="2449966" cy="8958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BD59D846-BD07-2D58-34B8-D2964BAF989E}"/>
              </a:ext>
            </a:extLst>
          </p:cNvPr>
          <p:cNvCxnSpPr>
            <a:cxnSpLocks/>
          </p:cNvCxnSpPr>
          <p:nvPr userDrawn="1"/>
        </p:nvCxnSpPr>
        <p:spPr>
          <a:xfrm>
            <a:off x="552450" y="42169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A760DEAF-88BA-F54F-46EC-54024D9751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2450" y="38706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1892E5-ADC9-3165-5B04-016FAFB258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962400" y="4379845"/>
            <a:ext cx="2449966" cy="8958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806DE5A-1EF8-C04D-632D-3FA3089C83CE}"/>
              </a:ext>
            </a:extLst>
          </p:cNvPr>
          <p:cNvCxnSpPr>
            <a:cxnSpLocks/>
          </p:cNvCxnSpPr>
          <p:nvPr userDrawn="1"/>
        </p:nvCxnSpPr>
        <p:spPr>
          <a:xfrm>
            <a:off x="3962400" y="42169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C80962B3-7BCF-D531-A0FC-88A51E23D5D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962400" y="38706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87453AC8-726C-784C-35F7-2E2C5780800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2450" y="598004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A6ADCE4-1EDB-6B68-CA1B-2138531AD2EE}"/>
              </a:ext>
            </a:extLst>
          </p:cNvPr>
          <p:cNvCxnSpPr>
            <a:cxnSpLocks/>
          </p:cNvCxnSpPr>
          <p:nvPr userDrawn="1"/>
        </p:nvCxnSpPr>
        <p:spPr>
          <a:xfrm>
            <a:off x="552450" y="58171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platzhalter 17">
            <a:extLst>
              <a:ext uri="{FF2B5EF4-FFF2-40B4-BE49-F238E27FC236}">
                <a16:creationId xmlns:a16="http://schemas.microsoft.com/office/drawing/2014/main" id="{6D044745-1D53-08F6-13CA-B4F158A73B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2450" y="54708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3A4D3D19-4D1D-6BD1-FFEE-4146FEA5F45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62400" y="598004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557F9F30-35FB-2A74-14B1-54103D4C845B}"/>
              </a:ext>
            </a:extLst>
          </p:cNvPr>
          <p:cNvCxnSpPr>
            <a:cxnSpLocks/>
          </p:cNvCxnSpPr>
          <p:nvPr userDrawn="1"/>
        </p:nvCxnSpPr>
        <p:spPr>
          <a:xfrm>
            <a:off x="3962400" y="58171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platzhalter 17">
            <a:extLst>
              <a:ext uri="{FF2B5EF4-FFF2-40B4-BE49-F238E27FC236}">
                <a16:creationId xmlns:a16="http://schemas.microsoft.com/office/drawing/2014/main" id="{44F0EE8D-970D-689E-9772-9CF718C5C4E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962400" y="54708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60E26C2-7873-05AA-CCD4-66CD468AF0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721995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003B8CF7-C68F-254C-95F9-DA71F0D009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82FECFA-C0A9-4FE8-A6C1-F1BB1C6740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56105"/>
            <a:ext cx="7279306" cy="48751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40" name="Fußzeilenplatzhalter 2">
            <a:extLst>
              <a:ext uri="{FF2B5EF4-FFF2-40B4-BE49-F238E27FC236}">
                <a16:creationId xmlns:a16="http://schemas.microsoft.com/office/drawing/2014/main" id="{C09A7CCC-ACCC-42A6-9F4A-EDC270E726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accent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41" name="Foliennummernplatzhalter 3">
            <a:extLst>
              <a:ext uri="{FF2B5EF4-FFF2-40B4-BE49-F238E27FC236}">
                <a16:creationId xmlns:a16="http://schemas.microsoft.com/office/drawing/2014/main" id="{9EB3D03A-8A58-4F0C-902A-13349B6284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Datumsplatzhalter 3">
            <a:extLst>
              <a:ext uri="{FF2B5EF4-FFF2-40B4-BE49-F238E27FC236}">
                <a16:creationId xmlns:a16="http://schemas.microsoft.com/office/drawing/2014/main" id="{367AB921-121C-4C23-83D6-8616524B0D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EB10C40E-A4E4-4C6B-931E-6947F6E27F87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20535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2D89CC"/>
                </a:solidFill>
                <a:latin typeface="+mj-lt"/>
                <a:cs typeface="Calibri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lt"/>
                <a:cs typeface="Calibri" pitchFamily="34" charset="0"/>
              </a:defRPr>
            </a:lvl1pPr>
            <a:lvl2pPr>
              <a:buClr>
                <a:srgbClr val="2D89CC"/>
              </a:buClr>
              <a:defRPr>
                <a:latin typeface="+mn-lt"/>
                <a:cs typeface="Calibri" pitchFamily="34" charset="0"/>
              </a:defRPr>
            </a:lvl2pPr>
            <a:lvl3pPr>
              <a:buClr>
                <a:srgbClr val="2D89CC"/>
              </a:buClr>
              <a:defRPr sz="2400">
                <a:latin typeface="+mn-lt"/>
                <a:cs typeface="Calibri" pitchFamily="34" charset="0"/>
              </a:defRPr>
            </a:lvl3pPr>
            <a:lvl4pPr marL="1079473" indent="-355591">
              <a:buClr>
                <a:srgbClr val="2D89CC"/>
              </a:buClr>
              <a:buFont typeface="Arial" pitchFamily="34" charset="0"/>
              <a:buChar char="•"/>
              <a:defRPr sz="2133">
                <a:latin typeface="+mn-lt"/>
                <a:cs typeface="Calibri" pitchFamily="34" charset="0"/>
              </a:defRPr>
            </a:lvl4pPr>
            <a:lvl5pPr marL="1435064" indent="-355591">
              <a:buClr>
                <a:srgbClr val="2D89CC"/>
              </a:buClr>
              <a:buFont typeface="Arial" pitchFamily="34" charset="0"/>
              <a:buChar char="•"/>
              <a:defRPr sz="2133">
                <a:latin typeface="+mn-lt"/>
                <a:cs typeface="Calibri" pitchFamily="34" charset="0"/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 algn="l">
              <a:defRPr>
                <a:latin typeface="+mj-lt"/>
                <a:cs typeface="Arial" pitchFamily="34" charset="0"/>
              </a:defRPr>
            </a:lvl1pPr>
          </a:lstStyle>
          <a:p>
            <a:r>
              <a:rPr lang="de-DE" dirty="0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‹Nr.›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2"/>
          </p:nvPr>
        </p:nvSpPr>
        <p:spPr>
          <a:xfrm>
            <a:off x="1872065" y="6576178"/>
            <a:ext cx="4128687" cy="221599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fld id="{404A0AD6-31AE-46EC-876F-43BF8E1A0CA8}" type="datetime1">
              <a:rPr lang="de-DE" smtClean="0"/>
              <a:t>15.04.2025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3"/>
          </p:nvPr>
        </p:nvSpPr>
        <p:spPr>
          <a:xfrm>
            <a:off x="6288617" y="6576178"/>
            <a:ext cx="2980912" cy="221599"/>
          </a:xfrm>
        </p:spPr>
        <p:txBody>
          <a:bodyPr/>
          <a:lstStyle>
            <a:lvl1pPr>
              <a:defRPr>
                <a:latin typeface="+mj-lt"/>
                <a:cs typeface="Calibri" pitchFamily="34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de-DE"/>
              <a:t>Data Management; Prof. Dr. Markus Grüne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8528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12">
            <a:extLst>
              <a:ext uri="{FF2B5EF4-FFF2-40B4-BE49-F238E27FC236}">
                <a16:creationId xmlns:a16="http://schemas.microsoft.com/office/drawing/2014/main" id="{D1393FFA-2184-40C0-B3DD-B0CFD03C6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16332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blipFill>
                  <a:blip r:embed="rId4"/>
                  <a:tile tx="0" ty="0" sx="100000" sy="100000" flip="none" algn="tl"/>
                </a:blipFill>
              </a:defRPr>
            </a:lvl1pPr>
          </a:lstStyle>
          <a:p>
            <a:endParaRPr lang="de-DE" dirty="0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C9AF77B7-E9E1-3191-E44F-CDB683BDD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7724" y="0"/>
            <a:ext cx="10067926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4B88684-DCAA-AE66-2132-828DDB09F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91836" y="0"/>
            <a:ext cx="5500164" cy="2085975"/>
          </a:xfrm>
          <a:prstGeom prst="rect">
            <a:avLst/>
          </a:pr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5" name="Textplatzhalter 27">
            <a:extLst>
              <a:ext uri="{FF2B5EF4-FFF2-40B4-BE49-F238E27FC236}">
                <a16:creationId xmlns:a16="http://schemas.microsoft.com/office/drawing/2014/main" id="{97C60361-78EF-8439-3329-FEBF8E704A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ECEE1ABE-BE33-0BDD-C470-17821706C97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521D3C2-E0EC-4BDA-AE3F-16D4234E99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72318"/>
            <a:ext cx="5762625" cy="265668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6000" b="0" i="0" kern="1200" spc="-30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6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</p:spTree>
    <p:extLst>
      <p:ext uri="{BB962C8B-B14F-4D97-AF65-F5344CB8AC3E}">
        <p14:creationId xmlns:p14="http://schemas.microsoft.com/office/powerpoint/2010/main" val="8764530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C9AF77B7-E9E1-3191-E44F-CDB683BDD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7724" y="0"/>
            <a:ext cx="10067926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4B88684-DCAA-AE66-2132-828DDB09F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91836" y="0"/>
            <a:ext cx="5500164" cy="2085975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8" name="Bildplatzhalter 12">
            <a:extLst>
              <a:ext uri="{FF2B5EF4-FFF2-40B4-BE49-F238E27FC236}">
                <a16:creationId xmlns:a16="http://schemas.microsoft.com/office/drawing/2014/main" id="{10F731B4-EF68-4BA5-A98A-1BD4A4087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30662" cy="685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blipFill>
                  <a:blip r:embed="rId6"/>
                  <a:tile tx="0" ty="0" sx="100000" sy="100000" flip="none" algn="tl"/>
                </a:blipFill>
              </a:defRPr>
            </a:lvl1pPr>
          </a:lstStyle>
          <a:p>
            <a:endParaRPr lang="de-DE" dirty="0"/>
          </a:p>
        </p:txBody>
      </p:sp>
      <p:sp>
        <p:nvSpPr>
          <p:cNvPr id="4" name="Textplatzhalter 27">
            <a:extLst>
              <a:ext uri="{FF2B5EF4-FFF2-40B4-BE49-F238E27FC236}">
                <a16:creationId xmlns:a16="http://schemas.microsoft.com/office/drawing/2014/main" id="{39243340-3877-2436-306B-2DC37C9F77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C2AC7EA4-1059-583F-250A-F75447107F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6ACF8E69-EA0A-4141-9CAC-669A1CB3B1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3550" y="760412"/>
            <a:ext cx="5762625" cy="2668588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6000" b="0" i="0" kern="1200" spc="-30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6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</p:spTree>
    <p:extLst>
      <p:ext uri="{BB962C8B-B14F-4D97-AF65-F5344CB8AC3E}">
        <p14:creationId xmlns:p14="http://schemas.microsoft.com/office/powerpoint/2010/main" val="941492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5F84DCB-85EB-44E5-B27E-3A813949C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DFC854-E8EE-647F-9696-AAA96D73F2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6950" y="504825"/>
            <a:ext cx="1758950" cy="703580"/>
          </a:xfrm>
          <a:prstGeom prst="rect">
            <a:avLst/>
          </a:prstGeom>
        </p:spPr>
      </p:pic>
      <p:sp>
        <p:nvSpPr>
          <p:cNvPr id="8" name="Textplatzhalter 27">
            <a:extLst>
              <a:ext uri="{FF2B5EF4-FFF2-40B4-BE49-F238E27FC236}">
                <a16:creationId xmlns:a16="http://schemas.microsoft.com/office/drawing/2014/main" id="{EC52E580-43CC-352A-FA0A-D4EDDB1EE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DA97A3-E2A2-485E-9F19-D6586BF315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66763"/>
            <a:ext cx="5762625" cy="266223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Bef>
                <a:spcPts val="1000"/>
              </a:spcBef>
              <a:defRPr lang="de-DE" sz="6000" b="0" i="0" kern="1200" spc="-30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</p:spTree>
    <p:extLst>
      <p:ext uri="{BB962C8B-B14F-4D97-AF65-F5344CB8AC3E}">
        <p14:creationId xmlns:p14="http://schemas.microsoft.com/office/powerpoint/2010/main" val="15191093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C9AF77B7-E9E1-3191-E44F-CDB683BDD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7724" y="0"/>
            <a:ext cx="10067926" cy="6858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4B88684-DCAA-AE66-2132-828DDB09F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91836" y="0"/>
            <a:ext cx="5500164" cy="2085975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8" name="Bildplatzhalter 5">
            <a:extLst>
              <a:ext uri="{FF2B5EF4-FFF2-40B4-BE49-F238E27FC236}">
                <a16:creationId xmlns:a16="http://schemas.microsoft.com/office/drawing/2014/main" id="{9ABE4B20-7639-4E46-8102-1C5C083086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 flipH="1">
            <a:off x="3629" y="0"/>
            <a:ext cx="7916333" cy="685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r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5" name="Textplatzhalter 27">
            <a:extLst>
              <a:ext uri="{FF2B5EF4-FFF2-40B4-BE49-F238E27FC236}">
                <a16:creationId xmlns:a16="http://schemas.microsoft.com/office/drawing/2014/main" id="{881DDEF8-177F-C1F7-D113-AE2403B6B1F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AAD6BF4C-AB6F-A87C-8F53-85E7E50F717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0AA7ADB-A5B8-4E7E-A9A0-7C7BBFDFFB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60412"/>
            <a:ext cx="5785914" cy="2668588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de-DE" sz="6000" b="0" i="0" kern="1200" spc="-30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6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  <a:br>
              <a:rPr lang="de-DE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48255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75F84DCB-85EB-44E5-B27E-3A813949C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DFC854-E8EE-647F-9696-AAA96D73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6950" y="504825"/>
            <a:ext cx="1758950" cy="703580"/>
          </a:xfrm>
          <a:prstGeom prst="rect">
            <a:avLst/>
          </a:prstGeom>
        </p:spPr>
      </p:pic>
      <p:sp>
        <p:nvSpPr>
          <p:cNvPr id="8" name="Textplatzhalter 27">
            <a:extLst>
              <a:ext uri="{FF2B5EF4-FFF2-40B4-BE49-F238E27FC236}">
                <a16:creationId xmlns:a16="http://schemas.microsoft.com/office/drawing/2014/main" id="{EC52E580-43CC-352A-FA0A-D4EDDB1EE2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A6ADB8-8C10-432E-B423-69EE03B62F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66763"/>
            <a:ext cx="5762625" cy="26622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6000" b="0" i="0" kern="1200" spc="-30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6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</p:spTree>
    <p:extLst>
      <p:ext uri="{BB962C8B-B14F-4D97-AF65-F5344CB8AC3E}">
        <p14:creationId xmlns:p14="http://schemas.microsoft.com/office/powerpoint/2010/main" val="3341645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287AAD7F-FDCF-0BAE-A282-8C35C32114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DFC854-E8EE-647F-9696-AAA96D73F2E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6950" y="504825"/>
            <a:ext cx="1758950" cy="703580"/>
          </a:xfrm>
          <a:prstGeom prst="rect">
            <a:avLst/>
          </a:prstGeom>
        </p:spPr>
      </p:pic>
      <p:sp>
        <p:nvSpPr>
          <p:cNvPr id="9" name="Textplatzhalter 27">
            <a:extLst>
              <a:ext uri="{FF2B5EF4-FFF2-40B4-BE49-F238E27FC236}">
                <a16:creationId xmlns:a16="http://schemas.microsoft.com/office/drawing/2014/main" id="{45361E15-2678-931D-41AF-9BD621133B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CEE3EF-4D81-4C04-9136-445BF3834F9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66763"/>
            <a:ext cx="5768975" cy="26622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6000" b="0" i="0" kern="1200" spc="-30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6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</p:spTree>
    <p:extLst>
      <p:ext uri="{BB962C8B-B14F-4D97-AF65-F5344CB8AC3E}">
        <p14:creationId xmlns:p14="http://schemas.microsoft.com/office/powerpoint/2010/main" val="39274388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D3DD393-C699-42CA-A087-1ECC34E729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DFC854-E8EE-647F-9696-AAA96D73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6950" y="504825"/>
            <a:ext cx="1758950" cy="703580"/>
          </a:xfrm>
          <a:prstGeom prst="rect">
            <a:avLst/>
          </a:prstGeom>
        </p:spPr>
      </p:pic>
      <p:sp>
        <p:nvSpPr>
          <p:cNvPr id="11" name="Textplatzhalter 27">
            <a:extLst>
              <a:ext uri="{FF2B5EF4-FFF2-40B4-BE49-F238E27FC236}">
                <a16:creationId xmlns:a16="http://schemas.microsoft.com/office/drawing/2014/main" id="{913164C5-1AC3-AB84-B787-77705C11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682F953-0F76-4F9B-A995-B47105FE54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72317"/>
            <a:ext cx="5768975" cy="265668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6000" b="0" i="0" kern="1200" spc="-30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6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</p:spTree>
    <p:extLst>
      <p:ext uri="{BB962C8B-B14F-4D97-AF65-F5344CB8AC3E}">
        <p14:creationId xmlns:p14="http://schemas.microsoft.com/office/powerpoint/2010/main" val="42025886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01AC103F-1FB0-F5F5-2C42-5BB606DE93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B559BAE-2CD4-2D53-811A-EE060092E2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49" y="2209801"/>
            <a:ext cx="2974522" cy="2857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Themenblock 1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E8669494-E308-3082-8126-B5A8A401D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819399"/>
            <a:ext cx="2974522" cy="109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400"/>
              </a:lnSpc>
              <a:buNone/>
              <a:defRPr sz="21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3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BD1686B9-66BA-0ECE-216F-C43BB232F1E1}"/>
              </a:ext>
            </a:extLst>
          </p:cNvPr>
          <p:cNvCxnSpPr>
            <a:cxnSpLocks/>
          </p:cNvCxnSpPr>
          <p:nvPr userDrawn="1"/>
        </p:nvCxnSpPr>
        <p:spPr>
          <a:xfrm>
            <a:off x="552449" y="2577194"/>
            <a:ext cx="297452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6B08BE1-1F67-8A69-766F-F7AECBD8E0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8739" y="2209801"/>
            <a:ext cx="2974522" cy="2857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Themenblock 2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60B5272E-C136-36D6-C542-6535226D13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8739" y="2819399"/>
            <a:ext cx="2974522" cy="109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3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11825A13-B57A-A870-D39E-CF6723B1B75A}"/>
              </a:ext>
            </a:extLst>
          </p:cNvPr>
          <p:cNvCxnSpPr>
            <a:cxnSpLocks/>
          </p:cNvCxnSpPr>
          <p:nvPr userDrawn="1"/>
        </p:nvCxnSpPr>
        <p:spPr>
          <a:xfrm>
            <a:off x="4608739" y="2577194"/>
            <a:ext cx="297452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25D61F0F-7445-CF9F-2281-EFAF41CA52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50060" y="2209801"/>
            <a:ext cx="2974522" cy="2857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Themenblock 3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D584D70F-4AB6-FDE5-FEA0-EC1F94F6C9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50060" y="2819399"/>
            <a:ext cx="2974522" cy="109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3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C0359B69-08C4-05A4-6BCB-BBF3B49ECC79}"/>
              </a:ext>
            </a:extLst>
          </p:cNvPr>
          <p:cNvCxnSpPr>
            <a:cxnSpLocks/>
          </p:cNvCxnSpPr>
          <p:nvPr userDrawn="1"/>
        </p:nvCxnSpPr>
        <p:spPr>
          <a:xfrm>
            <a:off x="8650060" y="2577194"/>
            <a:ext cx="297452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86C6C08F-2C4D-4BED-9817-AE64698BA7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23891"/>
            <a:ext cx="7219951" cy="481009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Agenda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0485494B-BC65-4161-BE2A-4E7B3A0B7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66C1B3A2-1CF8-48CF-BCF4-D83D08BA8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2BC77E1B-4C59-45E3-AB6A-A0FFAF69CE2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7193CBF3-F9E7-4F84-A412-54C0627218B6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8967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u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1CADD7DE-9ADF-D6B1-FDA6-C82425D8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45025" y="0"/>
            <a:ext cx="7789182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8FEF6FAF-1999-4ED8-84A2-498E3D0C6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8280400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B559BAE-2CD4-2D53-811A-EE060092E2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49" y="2209801"/>
            <a:ext cx="2974522" cy="2857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Themenblock 1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E8669494-E308-3082-8126-B5A8A401D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819399"/>
            <a:ext cx="2974522" cy="109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3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BD1686B9-66BA-0ECE-216F-C43BB232F1E1}"/>
              </a:ext>
            </a:extLst>
          </p:cNvPr>
          <p:cNvCxnSpPr>
            <a:cxnSpLocks/>
          </p:cNvCxnSpPr>
          <p:nvPr userDrawn="1"/>
        </p:nvCxnSpPr>
        <p:spPr>
          <a:xfrm>
            <a:off x="552449" y="2577194"/>
            <a:ext cx="297452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2462D2E9-EF4E-82A9-B8ED-34E026CF6C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711D326-39C0-4D25-AD55-E7C4B8E60C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28163"/>
            <a:ext cx="7219951" cy="481013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Agenda</a:t>
            </a:r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ED77C5D1-BAB0-4687-82A8-7C2F97BE99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FB449D49-9D6E-4036-8A7A-FC46F7B72E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DB1E135B-5541-435C-A749-173CBCF7B9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D65EED7A-95E9-43F9-99B7-4C225C243434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316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4AC4C9E6-E914-5A22-7C3C-E481D3439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5737" y="0"/>
            <a:ext cx="9586736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9" name="Bildplatzhalter 5">
            <a:extLst>
              <a:ext uri="{FF2B5EF4-FFF2-40B4-BE49-F238E27FC236}">
                <a16:creationId xmlns:a16="http://schemas.microsoft.com/office/drawing/2014/main" id="{D0AFAF1D-6765-4852-AB7E-B4319F0AC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91633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4" name="Textplatzhalter 27">
            <a:extLst>
              <a:ext uri="{FF2B5EF4-FFF2-40B4-BE49-F238E27FC236}">
                <a16:creationId xmlns:a16="http://schemas.microsoft.com/office/drawing/2014/main" id="{8D6F4E25-AB4B-FC96-E639-B24FE65EC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451" y="2719131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5AA2A14A-8C9A-7939-DA57-3E3C88B8D6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BBFA179-D220-4ADF-BC17-7884558520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665" y="766763"/>
            <a:ext cx="5762625" cy="26622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6000" b="0" i="0" kern="1200" spc="-30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6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Kapitel Titel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31ECF7AD-9397-4B6B-808E-B38D7E4F49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F2D8C464-C2FB-4D00-A4EF-CF1D195DE2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501DE53A-A189-4B5D-9869-59B0A15240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F659D1CF-A0CD-48AE-AED8-38E85E3F9530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201451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4AC4C9E6-E914-5A22-7C3C-E481D3439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967345" y="0"/>
            <a:ext cx="9484425" cy="6858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9" name="Bildplatzhalter 5">
            <a:extLst>
              <a:ext uri="{FF2B5EF4-FFF2-40B4-BE49-F238E27FC236}">
                <a16:creationId xmlns:a16="http://schemas.microsoft.com/office/drawing/2014/main" id="{49CEDA24-BE5D-492A-A3A7-2ECC8561C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5666" y="0"/>
            <a:ext cx="791633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r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4" name="Textplatzhalter 27">
            <a:extLst>
              <a:ext uri="{FF2B5EF4-FFF2-40B4-BE49-F238E27FC236}">
                <a16:creationId xmlns:a16="http://schemas.microsoft.com/office/drawing/2014/main" id="{63A2D85A-BD85-B64F-A4A6-D574A6221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4250" y="2719131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D891723E-E305-A19D-DF7C-F457EC4373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D63B1E33-414C-4BEA-9299-7F48E74884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95975" y="766665"/>
            <a:ext cx="5760970" cy="26622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6000" b="0" i="0" kern="1200" spc="-30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r" defTabSz="914400" rtl="0" eaLnBrk="1" latinLnBrk="0" hangingPunct="1">
              <a:lnSpc>
                <a:spcPts val="6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Kapitel Titel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4A937DA8-38D1-4758-B2EE-D11CC9EC98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F179D315-6FF4-4D94-A6C6-9D3C4692D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52357577-212F-42B2-8DFB-55EEA264D89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023B07AE-7831-4018-A616-390C69FBAF01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3035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>
            <a:extLst>
              <a:ext uri="{FF2B5EF4-FFF2-40B4-BE49-F238E27FC236}">
                <a16:creationId xmlns:a16="http://schemas.microsoft.com/office/drawing/2014/main" id="{21FD7D99-3246-7D52-F9B2-16F725AAE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4A7E8057-0E42-0122-E320-0578D223BC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4849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FDD8DE7-ACAC-7FAB-22F6-513A339364B7}"/>
              </a:ext>
            </a:extLst>
          </p:cNvPr>
          <p:cNvCxnSpPr>
            <a:cxnSpLocks/>
          </p:cNvCxnSpPr>
          <p:nvPr userDrawn="1"/>
        </p:nvCxnSpPr>
        <p:spPr>
          <a:xfrm>
            <a:off x="704849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platzhalter 15">
            <a:extLst>
              <a:ext uri="{FF2B5EF4-FFF2-40B4-BE49-F238E27FC236}">
                <a16:creationId xmlns:a16="http://schemas.microsoft.com/office/drawing/2014/main" id="{0790B413-E1D3-B722-8EE1-F6CEFBFA09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4850" y="2789238"/>
            <a:ext cx="2460172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AC1F6CF4-974F-4130-3595-52CC139529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54185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A8316258-D00B-46F6-708B-10242176886A}"/>
              </a:ext>
            </a:extLst>
          </p:cNvPr>
          <p:cNvCxnSpPr>
            <a:cxnSpLocks/>
          </p:cNvCxnSpPr>
          <p:nvPr userDrawn="1"/>
        </p:nvCxnSpPr>
        <p:spPr>
          <a:xfrm>
            <a:off x="3554185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15">
            <a:extLst>
              <a:ext uri="{FF2B5EF4-FFF2-40B4-BE49-F238E27FC236}">
                <a16:creationId xmlns:a16="http://schemas.microsoft.com/office/drawing/2014/main" id="{8EACD444-3A48-710A-9E09-49DCE171F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4185" y="2789238"/>
            <a:ext cx="2460171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16893B40-28D8-88A0-9727-532FF1F24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4342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422153CC-8A8F-039E-D7E5-63A3442B6A3C}"/>
              </a:ext>
            </a:extLst>
          </p:cNvPr>
          <p:cNvCxnSpPr>
            <a:cxnSpLocks/>
          </p:cNvCxnSpPr>
          <p:nvPr userDrawn="1"/>
        </p:nvCxnSpPr>
        <p:spPr>
          <a:xfrm>
            <a:off x="6444342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platzhalter 15">
            <a:extLst>
              <a:ext uri="{FF2B5EF4-FFF2-40B4-BE49-F238E27FC236}">
                <a16:creationId xmlns:a16="http://schemas.microsoft.com/office/drawing/2014/main" id="{6254787A-8B74-73EA-575C-D014F352A0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44342" y="2789238"/>
            <a:ext cx="2498275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BDE5543D-196E-C5F9-9F5C-64665610C3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4499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51" name="Textplatzhalter 15">
            <a:extLst>
              <a:ext uri="{FF2B5EF4-FFF2-40B4-BE49-F238E27FC236}">
                <a16:creationId xmlns:a16="http://schemas.microsoft.com/office/drawing/2014/main" id="{5536C9FD-D5A5-788C-E8A3-75F146E19B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4500" y="2789238"/>
            <a:ext cx="2457450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52" name="Textplatzhalter 10">
            <a:extLst>
              <a:ext uri="{FF2B5EF4-FFF2-40B4-BE49-F238E27FC236}">
                <a16:creationId xmlns:a16="http://schemas.microsoft.com/office/drawing/2014/main" id="{DF29E9CF-96FD-A550-12CA-4321EADFA5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4849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85594A3-1FB9-0E32-34EC-6BE5616A12D2}"/>
              </a:ext>
            </a:extLst>
          </p:cNvPr>
          <p:cNvCxnSpPr>
            <a:cxnSpLocks/>
          </p:cNvCxnSpPr>
          <p:nvPr userDrawn="1"/>
        </p:nvCxnSpPr>
        <p:spPr>
          <a:xfrm>
            <a:off x="704849" y="5253720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platzhalter 15">
            <a:extLst>
              <a:ext uri="{FF2B5EF4-FFF2-40B4-BE49-F238E27FC236}">
                <a16:creationId xmlns:a16="http://schemas.microsoft.com/office/drawing/2014/main" id="{976D2D0C-D329-5332-658A-DC64CEF290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2130" y="5401810"/>
            <a:ext cx="2460172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55" name="Textplatzhalter 10">
            <a:extLst>
              <a:ext uri="{FF2B5EF4-FFF2-40B4-BE49-F238E27FC236}">
                <a16:creationId xmlns:a16="http://schemas.microsoft.com/office/drawing/2014/main" id="{232305AE-1CC4-733F-1C22-54D65A78D36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54185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9996CAC9-2929-B27A-BAAA-7AD7AECC5FA0}"/>
              </a:ext>
            </a:extLst>
          </p:cNvPr>
          <p:cNvCxnSpPr>
            <a:cxnSpLocks/>
          </p:cNvCxnSpPr>
          <p:nvPr userDrawn="1"/>
        </p:nvCxnSpPr>
        <p:spPr>
          <a:xfrm>
            <a:off x="3554185" y="5253720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platzhalter 15">
            <a:extLst>
              <a:ext uri="{FF2B5EF4-FFF2-40B4-BE49-F238E27FC236}">
                <a16:creationId xmlns:a16="http://schemas.microsoft.com/office/drawing/2014/main" id="{E133115E-06FC-57CF-AD35-6370026D7C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54185" y="5401810"/>
            <a:ext cx="2460171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58" name="Textplatzhalter 10">
            <a:extLst>
              <a:ext uri="{FF2B5EF4-FFF2-40B4-BE49-F238E27FC236}">
                <a16:creationId xmlns:a16="http://schemas.microsoft.com/office/drawing/2014/main" id="{334E8972-913B-906B-6E5A-1E968011E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44342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60" name="Textplatzhalter 15">
            <a:extLst>
              <a:ext uri="{FF2B5EF4-FFF2-40B4-BE49-F238E27FC236}">
                <a16:creationId xmlns:a16="http://schemas.microsoft.com/office/drawing/2014/main" id="{76B39A60-BCE2-88B0-5619-B12BD7A44F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4342" y="5401810"/>
            <a:ext cx="2498275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61" name="Textplatzhalter 10">
            <a:extLst>
              <a:ext uri="{FF2B5EF4-FFF2-40B4-BE49-F238E27FC236}">
                <a16:creationId xmlns:a16="http://schemas.microsoft.com/office/drawing/2014/main" id="{64B88820-43FD-019D-71F4-2F340E89DE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34499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63" name="Textplatzhalter 15">
            <a:extLst>
              <a:ext uri="{FF2B5EF4-FFF2-40B4-BE49-F238E27FC236}">
                <a16:creationId xmlns:a16="http://schemas.microsoft.com/office/drawing/2014/main" id="{855BE0DB-BADB-BD31-B0BD-CB4058A424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4500" y="5401810"/>
            <a:ext cx="2457450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47536664-5ED6-0B2A-3E17-3D440E16A0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421317"/>
            <a:ext cx="1108710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cxnSp>
        <p:nvCxnSpPr>
          <p:cNvPr id="28" name="Gerade Verbindung 43">
            <a:extLst>
              <a:ext uri="{FF2B5EF4-FFF2-40B4-BE49-F238E27FC236}">
                <a16:creationId xmlns:a16="http://schemas.microsoft.com/office/drawing/2014/main" id="{4CEFA954-D58C-4C0D-9421-6E2C9CC617B1}"/>
              </a:ext>
            </a:extLst>
          </p:cNvPr>
          <p:cNvCxnSpPr>
            <a:cxnSpLocks/>
          </p:cNvCxnSpPr>
          <p:nvPr userDrawn="1"/>
        </p:nvCxnSpPr>
        <p:spPr>
          <a:xfrm>
            <a:off x="9331778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55">
            <a:extLst>
              <a:ext uri="{FF2B5EF4-FFF2-40B4-BE49-F238E27FC236}">
                <a16:creationId xmlns:a16="http://schemas.microsoft.com/office/drawing/2014/main" id="{1976DAA5-D7DC-4D63-B25A-C5367851BDAA}"/>
              </a:ext>
            </a:extLst>
          </p:cNvPr>
          <p:cNvCxnSpPr>
            <a:cxnSpLocks/>
          </p:cNvCxnSpPr>
          <p:nvPr userDrawn="1"/>
        </p:nvCxnSpPr>
        <p:spPr>
          <a:xfrm>
            <a:off x="6444342" y="5257330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428BB42C-1CE5-4302-A964-1DDDE1D41E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29" y="642463"/>
            <a:ext cx="11089821" cy="48101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31" name="Fußzeilenplatzhalter 2">
            <a:extLst>
              <a:ext uri="{FF2B5EF4-FFF2-40B4-BE49-F238E27FC236}">
                <a16:creationId xmlns:a16="http://schemas.microsoft.com/office/drawing/2014/main" id="{89D4172C-21BB-4EAE-89BD-2E87707785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32" name="Foliennummernplatzhalter 3">
            <a:extLst>
              <a:ext uri="{FF2B5EF4-FFF2-40B4-BE49-F238E27FC236}">
                <a16:creationId xmlns:a16="http://schemas.microsoft.com/office/drawing/2014/main" id="{23F73A05-E8F6-471E-AB9D-EB5451B52E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3" name="Datumsplatzhalter 3">
            <a:extLst>
              <a:ext uri="{FF2B5EF4-FFF2-40B4-BE49-F238E27FC236}">
                <a16:creationId xmlns:a16="http://schemas.microsoft.com/office/drawing/2014/main" id="{5178152B-5E49-4E89-87F9-67E857D500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D441E417-E5A0-4130-9B1E-125DAD5B2852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75786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>
            <a:extLst>
              <a:ext uri="{FF2B5EF4-FFF2-40B4-BE49-F238E27FC236}">
                <a16:creationId xmlns:a16="http://schemas.microsoft.com/office/drawing/2014/main" id="{21FD7D99-3246-7D52-F9B2-16F725AAE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4A7E8057-0E42-0122-E320-0578D223BC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4849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40" name="Textplatzhalter 15">
            <a:extLst>
              <a:ext uri="{FF2B5EF4-FFF2-40B4-BE49-F238E27FC236}">
                <a16:creationId xmlns:a16="http://schemas.microsoft.com/office/drawing/2014/main" id="{0790B413-E1D3-B722-8EE1-F6CEFBFA09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4850" y="2789238"/>
            <a:ext cx="2460172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AC1F6CF4-974F-4130-3595-52CC139529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54185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45" name="Textplatzhalter 15">
            <a:extLst>
              <a:ext uri="{FF2B5EF4-FFF2-40B4-BE49-F238E27FC236}">
                <a16:creationId xmlns:a16="http://schemas.microsoft.com/office/drawing/2014/main" id="{8EACD444-3A48-710A-9E09-49DCE171F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4185" y="2789238"/>
            <a:ext cx="2460171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16893B40-28D8-88A0-9727-532FF1F24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4342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48" name="Textplatzhalter 15">
            <a:extLst>
              <a:ext uri="{FF2B5EF4-FFF2-40B4-BE49-F238E27FC236}">
                <a16:creationId xmlns:a16="http://schemas.microsoft.com/office/drawing/2014/main" id="{6254787A-8B74-73EA-575C-D014F352A0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44342" y="2789238"/>
            <a:ext cx="2498275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BDE5543D-196E-C5F9-9F5C-64665610C3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04849" y="439101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51" name="Textplatzhalter 15">
            <a:extLst>
              <a:ext uri="{FF2B5EF4-FFF2-40B4-BE49-F238E27FC236}">
                <a16:creationId xmlns:a16="http://schemas.microsoft.com/office/drawing/2014/main" id="{5536C9FD-D5A5-788C-E8A3-75F146E19B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7571" y="5377724"/>
            <a:ext cx="2457450" cy="7652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52" name="Textplatzhalter 10">
            <a:extLst>
              <a:ext uri="{FF2B5EF4-FFF2-40B4-BE49-F238E27FC236}">
                <a16:creationId xmlns:a16="http://schemas.microsoft.com/office/drawing/2014/main" id="{DF29E9CF-96FD-A550-12CA-4321EADFA5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554185" y="4391027"/>
            <a:ext cx="2460172" cy="83002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54" name="Textplatzhalter 15">
            <a:extLst>
              <a:ext uri="{FF2B5EF4-FFF2-40B4-BE49-F238E27FC236}">
                <a16:creationId xmlns:a16="http://schemas.microsoft.com/office/drawing/2014/main" id="{976D2D0C-D329-5332-658A-DC64CEF290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54185" y="5369144"/>
            <a:ext cx="2460172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47536664-5ED6-0B2A-3E17-3D440E16A0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421317"/>
            <a:ext cx="1108710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9" name="Titel 1">
            <a:extLst>
              <a:ext uri="{FF2B5EF4-FFF2-40B4-BE49-F238E27FC236}">
                <a16:creationId xmlns:a16="http://schemas.microsoft.com/office/drawing/2014/main" id="{FC9C501C-84DA-4417-BD26-A7DC5669BB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29" y="642463"/>
            <a:ext cx="11089821" cy="48101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30" name="Fußzeilenplatzhalter 2">
            <a:extLst>
              <a:ext uri="{FF2B5EF4-FFF2-40B4-BE49-F238E27FC236}">
                <a16:creationId xmlns:a16="http://schemas.microsoft.com/office/drawing/2014/main" id="{D14ADA77-48B0-4BD2-A65F-7B1DC8F4EC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31" name="Foliennummernplatzhalter 3">
            <a:extLst>
              <a:ext uri="{FF2B5EF4-FFF2-40B4-BE49-F238E27FC236}">
                <a16:creationId xmlns:a16="http://schemas.microsoft.com/office/drawing/2014/main" id="{46A26A89-AD0D-40CB-BC61-657D81245D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Datumsplatzhalter 3">
            <a:extLst>
              <a:ext uri="{FF2B5EF4-FFF2-40B4-BE49-F238E27FC236}">
                <a16:creationId xmlns:a16="http://schemas.microsoft.com/office/drawing/2014/main" id="{198CA2BA-37E3-4A0F-A920-3A01DBFCF8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C196E6D3-BD12-436D-B7E1-01AD9CABD7F4}" type="datetime1">
              <a:rPr lang="de-DE" smtClean="0"/>
              <a:t>15.04.2025</a:t>
            </a:fld>
            <a:endParaRPr lang="de-DE" dirty="0"/>
          </a:p>
        </p:txBody>
      </p:sp>
      <p:sp>
        <p:nvSpPr>
          <p:cNvPr id="35" name="Textplatzhalter 10">
            <a:extLst>
              <a:ext uri="{FF2B5EF4-FFF2-40B4-BE49-F238E27FC236}">
                <a16:creationId xmlns:a16="http://schemas.microsoft.com/office/drawing/2014/main" id="{F3EC24E4-667A-45B5-B81F-011B3BF5F2F2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44342" y="4391026"/>
            <a:ext cx="2460172" cy="830026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36" name="Textplatzhalter 15">
            <a:extLst>
              <a:ext uri="{FF2B5EF4-FFF2-40B4-BE49-F238E27FC236}">
                <a16:creationId xmlns:a16="http://schemas.microsoft.com/office/drawing/2014/main" id="{5C1719B7-CD09-415F-9671-E5E6E055399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4342" y="5369143"/>
            <a:ext cx="2460172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</p:spTree>
    <p:extLst>
      <p:ext uri="{BB962C8B-B14F-4D97-AF65-F5344CB8AC3E}">
        <p14:creationId xmlns:p14="http://schemas.microsoft.com/office/powerpoint/2010/main" val="13154686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5E4CAE1-F49E-45BA-63D3-5B37590C2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platzhalter 27">
            <a:extLst>
              <a:ext uri="{FF2B5EF4-FFF2-40B4-BE49-F238E27FC236}">
                <a16:creationId xmlns:a16="http://schemas.microsoft.com/office/drawing/2014/main" id="{45361E15-2678-931D-41AF-9BD621133B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D8698F-36DB-4C28-8F98-49E2BB9495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72318"/>
            <a:ext cx="5762625" cy="265668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Bef>
                <a:spcPts val="1000"/>
              </a:spcBef>
              <a:defRPr lang="de-DE" sz="6000" b="0" i="0" kern="1200" spc="-30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7E0085C0-F5EC-6232-3B6B-9147E49AA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5950" y="517525"/>
            <a:ext cx="3420995" cy="7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45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>
            <a:extLst>
              <a:ext uri="{FF2B5EF4-FFF2-40B4-BE49-F238E27FC236}">
                <a16:creationId xmlns:a16="http://schemas.microsoft.com/office/drawing/2014/main" id="{21FD7D99-3246-7D52-F9B2-16F725AAE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4A7E8057-0E42-0122-E320-0578D223BC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4849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FDD8DE7-ACAC-7FAB-22F6-513A339364B7}"/>
              </a:ext>
            </a:extLst>
          </p:cNvPr>
          <p:cNvCxnSpPr>
            <a:cxnSpLocks/>
          </p:cNvCxnSpPr>
          <p:nvPr userDrawn="1"/>
        </p:nvCxnSpPr>
        <p:spPr>
          <a:xfrm>
            <a:off x="704849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platzhalter 15">
            <a:extLst>
              <a:ext uri="{FF2B5EF4-FFF2-40B4-BE49-F238E27FC236}">
                <a16:creationId xmlns:a16="http://schemas.microsoft.com/office/drawing/2014/main" id="{0790B413-E1D3-B722-8EE1-F6CEFBFA09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4850" y="2789238"/>
            <a:ext cx="2460172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AC1F6CF4-974F-4130-3595-52CC139529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54185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A8316258-D00B-46F6-708B-10242176886A}"/>
              </a:ext>
            </a:extLst>
          </p:cNvPr>
          <p:cNvCxnSpPr>
            <a:cxnSpLocks/>
          </p:cNvCxnSpPr>
          <p:nvPr userDrawn="1"/>
        </p:nvCxnSpPr>
        <p:spPr>
          <a:xfrm>
            <a:off x="3554185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15">
            <a:extLst>
              <a:ext uri="{FF2B5EF4-FFF2-40B4-BE49-F238E27FC236}">
                <a16:creationId xmlns:a16="http://schemas.microsoft.com/office/drawing/2014/main" id="{8EACD444-3A48-710A-9E09-49DCE171F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4185" y="2789238"/>
            <a:ext cx="2460171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16893B40-28D8-88A0-9727-532FF1F24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4342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422153CC-8A8F-039E-D7E5-63A3442B6A3C}"/>
              </a:ext>
            </a:extLst>
          </p:cNvPr>
          <p:cNvCxnSpPr>
            <a:cxnSpLocks/>
          </p:cNvCxnSpPr>
          <p:nvPr userDrawn="1"/>
        </p:nvCxnSpPr>
        <p:spPr>
          <a:xfrm>
            <a:off x="6444342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platzhalter 15">
            <a:extLst>
              <a:ext uri="{FF2B5EF4-FFF2-40B4-BE49-F238E27FC236}">
                <a16:creationId xmlns:a16="http://schemas.microsoft.com/office/drawing/2014/main" id="{6254787A-8B74-73EA-575C-D014F352A0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44342" y="2789238"/>
            <a:ext cx="2498275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BDE5543D-196E-C5F9-9F5C-64665610C3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4499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51" name="Textplatzhalter 15">
            <a:extLst>
              <a:ext uri="{FF2B5EF4-FFF2-40B4-BE49-F238E27FC236}">
                <a16:creationId xmlns:a16="http://schemas.microsoft.com/office/drawing/2014/main" id="{5536C9FD-D5A5-788C-E8A3-75F146E19B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4500" y="2789238"/>
            <a:ext cx="2457450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52" name="Textplatzhalter 10">
            <a:extLst>
              <a:ext uri="{FF2B5EF4-FFF2-40B4-BE49-F238E27FC236}">
                <a16:creationId xmlns:a16="http://schemas.microsoft.com/office/drawing/2014/main" id="{DF29E9CF-96FD-A550-12CA-4321EADFA5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4849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85594A3-1FB9-0E32-34EC-6BE5616A12D2}"/>
              </a:ext>
            </a:extLst>
          </p:cNvPr>
          <p:cNvCxnSpPr>
            <a:cxnSpLocks/>
          </p:cNvCxnSpPr>
          <p:nvPr userDrawn="1"/>
        </p:nvCxnSpPr>
        <p:spPr>
          <a:xfrm>
            <a:off x="704849" y="5253720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platzhalter 15">
            <a:extLst>
              <a:ext uri="{FF2B5EF4-FFF2-40B4-BE49-F238E27FC236}">
                <a16:creationId xmlns:a16="http://schemas.microsoft.com/office/drawing/2014/main" id="{976D2D0C-D329-5332-658A-DC64CEF290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2130" y="5401810"/>
            <a:ext cx="2460172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55" name="Textplatzhalter 10">
            <a:extLst>
              <a:ext uri="{FF2B5EF4-FFF2-40B4-BE49-F238E27FC236}">
                <a16:creationId xmlns:a16="http://schemas.microsoft.com/office/drawing/2014/main" id="{232305AE-1CC4-733F-1C22-54D65A78D36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54185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9996CAC9-2929-B27A-BAAA-7AD7AECC5FA0}"/>
              </a:ext>
            </a:extLst>
          </p:cNvPr>
          <p:cNvCxnSpPr>
            <a:cxnSpLocks/>
          </p:cNvCxnSpPr>
          <p:nvPr userDrawn="1"/>
        </p:nvCxnSpPr>
        <p:spPr>
          <a:xfrm>
            <a:off x="3554185" y="5253720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platzhalter 15">
            <a:extLst>
              <a:ext uri="{FF2B5EF4-FFF2-40B4-BE49-F238E27FC236}">
                <a16:creationId xmlns:a16="http://schemas.microsoft.com/office/drawing/2014/main" id="{E133115E-06FC-57CF-AD35-6370026D7C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54185" y="5401810"/>
            <a:ext cx="2460171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58" name="Textplatzhalter 10">
            <a:extLst>
              <a:ext uri="{FF2B5EF4-FFF2-40B4-BE49-F238E27FC236}">
                <a16:creationId xmlns:a16="http://schemas.microsoft.com/office/drawing/2014/main" id="{334E8972-913B-906B-6E5A-1E968011E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44342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60" name="Textplatzhalter 15">
            <a:extLst>
              <a:ext uri="{FF2B5EF4-FFF2-40B4-BE49-F238E27FC236}">
                <a16:creationId xmlns:a16="http://schemas.microsoft.com/office/drawing/2014/main" id="{76B39A60-BCE2-88B0-5619-B12BD7A44F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4342" y="5401810"/>
            <a:ext cx="2498275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61" name="Textplatzhalter 10">
            <a:extLst>
              <a:ext uri="{FF2B5EF4-FFF2-40B4-BE49-F238E27FC236}">
                <a16:creationId xmlns:a16="http://schemas.microsoft.com/office/drawing/2014/main" id="{64B88820-43FD-019D-71F4-2F340E89DE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34499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sp>
        <p:nvSpPr>
          <p:cNvPr id="63" name="Textplatzhalter 15">
            <a:extLst>
              <a:ext uri="{FF2B5EF4-FFF2-40B4-BE49-F238E27FC236}">
                <a16:creationId xmlns:a16="http://schemas.microsoft.com/office/drawing/2014/main" id="{855BE0DB-BADB-BD31-B0BD-CB4058A424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4500" y="5401810"/>
            <a:ext cx="2457450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47536664-5ED6-0B2A-3E17-3D440E16A0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421317"/>
            <a:ext cx="1108710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cxnSp>
        <p:nvCxnSpPr>
          <p:cNvPr id="28" name="Gerade Verbindung 43">
            <a:extLst>
              <a:ext uri="{FF2B5EF4-FFF2-40B4-BE49-F238E27FC236}">
                <a16:creationId xmlns:a16="http://schemas.microsoft.com/office/drawing/2014/main" id="{4CEFA954-D58C-4C0D-9421-6E2C9CC617B1}"/>
              </a:ext>
            </a:extLst>
          </p:cNvPr>
          <p:cNvCxnSpPr>
            <a:cxnSpLocks/>
          </p:cNvCxnSpPr>
          <p:nvPr userDrawn="1"/>
        </p:nvCxnSpPr>
        <p:spPr>
          <a:xfrm>
            <a:off x="9331778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55">
            <a:extLst>
              <a:ext uri="{FF2B5EF4-FFF2-40B4-BE49-F238E27FC236}">
                <a16:creationId xmlns:a16="http://schemas.microsoft.com/office/drawing/2014/main" id="{1976DAA5-D7DC-4D63-B25A-C5367851BDAA}"/>
              </a:ext>
            </a:extLst>
          </p:cNvPr>
          <p:cNvCxnSpPr>
            <a:cxnSpLocks/>
          </p:cNvCxnSpPr>
          <p:nvPr userDrawn="1"/>
        </p:nvCxnSpPr>
        <p:spPr>
          <a:xfrm>
            <a:off x="6444342" y="5257330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el 1">
            <a:extLst>
              <a:ext uri="{FF2B5EF4-FFF2-40B4-BE49-F238E27FC236}">
                <a16:creationId xmlns:a16="http://schemas.microsoft.com/office/drawing/2014/main" id="{9A0A68A4-F60C-40BA-B4DA-5587D117DD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29" y="642463"/>
            <a:ext cx="11089821" cy="48101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31" name="Fußzeilenplatzhalter 2">
            <a:extLst>
              <a:ext uri="{FF2B5EF4-FFF2-40B4-BE49-F238E27FC236}">
                <a16:creationId xmlns:a16="http://schemas.microsoft.com/office/drawing/2014/main" id="{AF2EDDC4-3D55-44B2-AC2B-BBA4986F96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32" name="Foliennummernplatzhalter 3">
            <a:extLst>
              <a:ext uri="{FF2B5EF4-FFF2-40B4-BE49-F238E27FC236}">
                <a16:creationId xmlns:a16="http://schemas.microsoft.com/office/drawing/2014/main" id="{60D05783-FFFB-4E3B-BD2C-78F6AA75FB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3" name="Datumsplatzhalter 3">
            <a:extLst>
              <a:ext uri="{FF2B5EF4-FFF2-40B4-BE49-F238E27FC236}">
                <a16:creationId xmlns:a16="http://schemas.microsoft.com/office/drawing/2014/main" id="{A415408F-A091-4E4D-8F07-F50D073928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038895DE-2390-41B1-BBD7-56F01FC6E153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85782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Text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B757B01-B153-D725-19AB-9C97B1466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278563" y="0"/>
            <a:ext cx="7219950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4C8CDE6-CD08-7F30-B5AD-B76F5D23B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9355138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/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D9CF8513-EA7A-6759-41FC-D76A23BF66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450" y="2963795"/>
            <a:ext cx="2449966" cy="7116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CA7E49-9F36-4587-2864-9165304E10CF}"/>
              </a:ext>
            </a:extLst>
          </p:cNvPr>
          <p:cNvCxnSpPr>
            <a:cxnSpLocks/>
          </p:cNvCxnSpPr>
          <p:nvPr userDrawn="1"/>
        </p:nvCxnSpPr>
        <p:spPr>
          <a:xfrm>
            <a:off x="552450" y="280090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B65014D1-303D-1ABE-F894-9B2AC5E04E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2450" y="245459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20FC30F3-AB87-D348-22F4-9712DC29B4F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62400" y="2963795"/>
            <a:ext cx="2449966" cy="7116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5FC7387-F06C-3108-E48D-DA33ADA7200E}"/>
              </a:ext>
            </a:extLst>
          </p:cNvPr>
          <p:cNvCxnSpPr>
            <a:cxnSpLocks/>
          </p:cNvCxnSpPr>
          <p:nvPr userDrawn="1"/>
        </p:nvCxnSpPr>
        <p:spPr>
          <a:xfrm>
            <a:off x="3962400" y="280090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76DF1165-B414-4AA7-D3BC-CF1742832E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62400" y="245459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4EF334A9-EBE5-374E-477E-D0EC90AF138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50" y="4379845"/>
            <a:ext cx="2449966" cy="8958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BD59D846-BD07-2D58-34B8-D2964BAF989E}"/>
              </a:ext>
            </a:extLst>
          </p:cNvPr>
          <p:cNvCxnSpPr>
            <a:cxnSpLocks/>
          </p:cNvCxnSpPr>
          <p:nvPr userDrawn="1"/>
        </p:nvCxnSpPr>
        <p:spPr>
          <a:xfrm>
            <a:off x="552450" y="42169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A760DEAF-88BA-F54F-46EC-54024D9751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2450" y="38706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1892E5-ADC9-3165-5B04-016FAFB258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962400" y="4379845"/>
            <a:ext cx="2449966" cy="8958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806DE5A-1EF8-C04D-632D-3FA3089C83CE}"/>
              </a:ext>
            </a:extLst>
          </p:cNvPr>
          <p:cNvCxnSpPr>
            <a:cxnSpLocks/>
          </p:cNvCxnSpPr>
          <p:nvPr userDrawn="1"/>
        </p:nvCxnSpPr>
        <p:spPr>
          <a:xfrm>
            <a:off x="3962400" y="42169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C80962B3-7BCF-D531-A0FC-88A51E23D5D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962400" y="38706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87453AC8-726C-784C-35F7-2E2C5780800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2450" y="598004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A6ADCE4-1EDB-6B68-CA1B-2138531AD2EE}"/>
              </a:ext>
            </a:extLst>
          </p:cNvPr>
          <p:cNvCxnSpPr>
            <a:cxnSpLocks/>
          </p:cNvCxnSpPr>
          <p:nvPr userDrawn="1"/>
        </p:nvCxnSpPr>
        <p:spPr>
          <a:xfrm>
            <a:off x="552450" y="58171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platzhalter 17">
            <a:extLst>
              <a:ext uri="{FF2B5EF4-FFF2-40B4-BE49-F238E27FC236}">
                <a16:creationId xmlns:a16="http://schemas.microsoft.com/office/drawing/2014/main" id="{6D044745-1D53-08F6-13CA-B4F158A73B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2450" y="54708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3A4D3D19-4D1D-6BD1-FFEE-4146FEA5F45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62400" y="598004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557F9F30-35FB-2A74-14B1-54103D4C845B}"/>
              </a:ext>
            </a:extLst>
          </p:cNvPr>
          <p:cNvCxnSpPr>
            <a:cxnSpLocks/>
          </p:cNvCxnSpPr>
          <p:nvPr userDrawn="1"/>
        </p:nvCxnSpPr>
        <p:spPr>
          <a:xfrm>
            <a:off x="3962400" y="58171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platzhalter 17">
            <a:extLst>
              <a:ext uri="{FF2B5EF4-FFF2-40B4-BE49-F238E27FC236}">
                <a16:creationId xmlns:a16="http://schemas.microsoft.com/office/drawing/2014/main" id="{44F0EE8D-970D-689E-9772-9CF718C5C4E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962400" y="54708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60E26C2-7873-05AA-CCD4-66CD468AF0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721995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003B8CF7-C68F-254C-95F9-DA71F0D009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rgbClr val="003A75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A142ED4-34CC-4E2B-9829-A26BF4038D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52453"/>
            <a:ext cx="7219950" cy="481013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40" name="Fußzeilenplatzhalter 2">
            <a:extLst>
              <a:ext uri="{FF2B5EF4-FFF2-40B4-BE49-F238E27FC236}">
                <a16:creationId xmlns:a16="http://schemas.microsoft.com/office/drawing/2014/main" id="{F600CA4C-72A4-433C-90FC-5E1A1CF58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accent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41" name="Foliennummernplatzhalter 3">
            <a:extLst>
              <a:ext uri="{FF2B5EF4-FFF2-40B4-BE49-F238E27FC236}">
                <a16:creationId xmlns:a16="http://schemas.microsoft.com/office/drawing/2014/main" id="{CA2A6ABC-D6BC-421E-9C57-72E8288572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2" name="Datumsplatzhalter 3">
            <a:extLst>
              <a:ext uri="{FF2B5EF4-FFF2-40B4-BE49-F238E27FC236}">
                <a16:creationId xmlns:a16="http://schemas.microsoft.com/office/drawing/2014/main" id="{8F303146-568F-469B-81FC-B07F1380D0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3D772BAA-8C26-4D27-8E71-76D6D0BEC6F6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90137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C4914E-2CCC-2595-5B7D-DC7E6588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F8624D6-5058-3901-26FC-9FCFA13FCBAB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63601" y="1606550"/>
            <a:ext cx="11087100" cy="4760913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FCDD46C1-D864-E46F-FD60-CF315A8F3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109825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219D484F-AA0D-056F-1A3C-E0694C29534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rgbClr val="002060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71DB9F5-F13F-419D-BDAD-F172BD1C0C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42928"/>
            <a:ext cx="11098250" cy="481013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314C4830-0683-48CC-A7C8-2F5837A3D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accent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4111812B-7F44-474F-BF77-FB13D7F889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628C980D-60D7-49F5-A320-D77DB58961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503B46F1-ECA6-4190-B7F2-0CA655FA08B7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35760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7F13BFB3-8C79-BCEF-9C68-6E7B1D78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Bildplatzhalter 29">
            <a:extLst>
              <a:ext uri="{FF2B5EF4-FFF2-40B4-BE49-F238E27FC236}">
                <a16:creationId xmlns:a16="http://schemas.microsoft.com/office/drawing/2014/main" id="{A8287053-51C2-E199-2354-96929E207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2938463"/>
            <a:ext cx="6096000" cy="3919537"/>
          </a:xfrm>
          <a:prstGeom prst="rect">
            <a:avLst/>
          </a:prstGeom>
          <a:noFill/>
        </p:spPr>
        <p:txBody>
          <a:bodyPr/>
          <a:lstStyle/>
          <a:p>
            <a:endParaRPr lang="de-DE"/>
          </a:p>
        </p:txBody>
      </p:sp>
      <p:sp>
        <p:nvSpPr>
          <p:cNvPr id="38" name="Bildplatzhalter 29">
            <a:extLst>
              <a:ext uri="{FF2B5EF4-FFF2-40B4-BE49-F238E27FC236}">
                <a16:creationId xmlns:a16="http://schemas.microsoft.com/office/drawing/2014/main" id="{4E43646C-51DB-0C60-2B6F-6D860F767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07036" y="2938463"/>
            <a:ext cx="4884964" cy="3919537"/>
          </a:xfrm>
          <a:prstGeom prst="rect">
            <a:avLst/>
          </a:prstGeom>
          <a:noFill/>
        </p:spPr>
        <p:txBody>
          <a:bodyPr/>
          <a:lstStyle/>
          <a:p>
            <a:endParaRPr lang="de-DE"/>
          </a:p>
        </p:txBody>
      </p:sp>
      <p:sp>
        <p:nvSpPr>
          <p:cNvPr id="3" name="Textplatzhalter 10">
            <a:extLst>
              <a:ext uri="{FF2B5EF4-FFF2-40B4-BE49-F238E27FC236}">
                <a16:creationId xmlns:a16="http://schemas.microsoft.com/office/drawing/2014/main" id="{051C44A6-7E02-A5B9-37FF-388E11D6F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49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1</a:t>
            </a: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EE4CF6F8-50D2-9D41-E676-43E83842AC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22A3534A-973E-CCDD-00B6-B8AFB8EC5E78}"/>
              </a:ext>
            </a:extLst>
          </p:cNvPr>
          <p:cNvCxnSpPr>
            <a:cxnSpLocks/>
          </p:cNvCxnSpPr>
          <p:nvPr userDrawn="1"/>
        </p:nvCxnSpPr>
        <p:spPr>
          <a:xfrm>
            <a:off x="552449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F7E9B409-6DA5-2927-BE10-A50B034CA9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5685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2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3FAA3FCD-E241-C2A4-FF0B-F01F70542F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5685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3ADB93-AAFF-ABE9-E9E8-0F2A2E0099D1}"/>
              </a:ext>
            </a:extLst>
          </p:cNvPr>
          <p:cNvCxnSpPr>
            <a:cxnSpLocks/>
          </p:cNvCxnSpPr>
          <p:nvPr userDrawn="1"/>
        </p:nvCxnSpPr>
        <p:spPr>
          <a:xfrm>
            <a:off x="3355685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BB6F2DCF-3735-F372-A794-F167A169EC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1249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3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771EE520-165C-4EC6-E5E2-85C71BE2CB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91249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367E33AF-CEFD-6CCE-6FB5-B0AAF7AF6600}"/>
              </a:ext>
            </a:extLst>
          </p:cNvPr>
          <p:cNvCxnSpPr>
            <a:cxnSpLocks/>
          </p:cNvCxnSpPr>
          <p:nvPr userDrawn="1"/>
        </p:nvCxnSpPr>
        <p:spPr>
          <a:xfrm>
            <a:off x="6191249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B60EBBC3-7A5E-06E0-DDFC-A19C0F4851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6049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4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16736E43-7DE6-6209-2F58-361E3C01C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6049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6BAAFBF-0742-FC7F-F788-80A0635B1BDE}"/>
              </a:ext>
            </a:extLst>
          </p:cNvPr>
          <p:cNvCxnSpPr>
            <a:cxnSpLocks/>
          </p:cNvCxnSpPr>
          <p:nvPr userDrawn="1"/>
        </p:nvCxnSpPr>
        <p:spPr>
          <a:xfrm>
            <a:off x="9036049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EA3069AD-9AAC-4D7E-8A81-0E3BDD05C9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421318"/>
            <a:ext cx="11083923" cy="10255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11CC960D-A208-FE78-605A-D9818BE62D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rgbClr val="003A75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3" name="Bildplatzhalter 29">
            <a:extLst>
              <a:ext uri="{FF2B5EF4-FFF2-40B4-BE49-F238E27FC236}">
                <a16:creationId xmlns:a16="http://schemas.microsoft.com/office/drawing/2014/main" id="{0890DD63-12AF-4928-9381-284870AE0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738563" y="2938463"/>
            <a:ext cx="4905375" cy="3919537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24" name="Titel 1">
            <a:extLst>
              <a:ext uri="{FF2B5EF4-FFF2-40B4-BE49-F238E27FC236}">
                <a16:creationId xmlns:a16="http://schemas.microsoft.com/office/drawing/2014/main" id="{18BCE9E2-C27E-4DAD-8C14-21258C6435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52453"/>
            <a:ext cx="11104496" cy="481013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25" name="Fußzeilenplatzhalter 2">
            <a:extLst>
              <a:ext uri="{FF2B5EF4-FFF2-40B4-BE49-F238E27FC236}">
                <a16:creationId xmlns:a16="http://schemas.microsoft.com/office/drawing/2014/main" id="{2797F2C0-4A76-4391-B196-5B0ACD1C2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26" name="Foliennummernplatzhalter 3">
            <a:extLst>
              <a:ext uri="{FF2B5EF4-FFF2-40B4-BE49-F238E27FC236}">
                <a16:creationId xmlns:a16="http://schemas.microsoft.com/office/drawing/2014/main" id="{4A1CCD2A-BFF3-4984-B9AC-DB8B49E875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9" name="Datumsplatzhalter 3">
            <a:extLst>
              <a:ext uri="{FF2B5EF4-FFF2-40B4-BE49-F238E27FC236}">
                <a16:creationId xmlns:a16="http://schemas.microsoft.com/office/drawing/2014/main" id="{6AC536AD-62CF-453C-86E6-71E05043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F76DEA4-7173-4602-9AA2-145F833203FF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24775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5181" y="0"/>
            <a:ext cx="6938156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0D293791-7290-4A50-A73C-7C3C0560D5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AC5481C9-E965-4645-49AC-AB9D5D050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1682978"/>
            <a:ext cx="554355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5B5059A5-3416-4D99-C172-114E0974D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0" y="2450586"/>
            <a:ext cx="5543550" cy="38579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3E88C9CE-7800-C63C-6E9D-007AF7D825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721995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37043781-74F7-4AD8-ECC0-374D5FEF65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636BF43-27B1-4657-B311-A099644295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50684"/>
            <a:ext cx="7219951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2F9B3608-B998-4B19-B23D-8F7D27B92E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F7D5B424-4AC7-4145-AD64-62376BE4BB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F180574B-130D-4B84-B6B3-4986BEFCF8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4C54F18-2BF3-4AF0-BAB5-FA7CEC9B0061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93921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5181" y="0"/>
            <a:ext cx="6938156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7545145B-E6C1-4148-A383-761295B36F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AC5481C9-E965-4645-49AC-AB9D5D050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1682978"/>
            <a:ext cx="554355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5B5059A5-3416-4D99-C172-114E0974D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0" y="2450586"/>
            <a:ext cx="5543550" cy="38495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55907D4F-824E-BC81-A945-3931A53D2E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721995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4B2F631F-49DD-BE38-94C9-4BD1E9B3AA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D6EED909-3E45-408E-B927-BB8C917DF2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50684"/>
            <a:ext cx="7219951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EDBA26EF-D823-4701-B16E-6C5710712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44F38DC9-D480-4616-84A4-F1C1853DCA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4B4167C5-DE26-44F6-8478-80225552EF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A37BB19-9EF2-4C4B-83EB-8765174EAB19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476302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5181" y="0"/>
            <a:ext cx="6938156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1A66E471-7C81-47E3-9BF7-B46A3197E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AC5481C9-E965-4645-49AC-AB9D5D050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450839"/>
            <a:ext cx="5543550" cy="9781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Einleitender Text kann hier platziert werden.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5B5059A5-3416-4D99-C172-114E0974D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0" y="3666322"/>
            <a:ext cx="5543550" cy="262542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D4236FE-1C7B-42E0-68D5-503B7E075F6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721995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19988C99-78DE-27F4-AEBA-6AC1EF9760F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12" name="Titel 2">
            <a:extLst>
              <a:ext uri="{FF2B5EF4-FFF2-40B4-BE49-F238E27FC236}">
                <a16:creationId xmlns:a16="http://schemas.microsoft.com/office/drawing/2014/main" id="{261B8CB2-F6F7-486D-805C-360FCEE0AE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50684"/>
            <a:ext cx="7219951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0550689C-4742-41CA-8E00-BAB9B6ADAE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6" name="Foliennummernplatzhalter 3">
            <a:extLst>
              <a:ext uri="{FF2B5EF4-FFF2-40B4-BE49-F238E27FC236}">
                <a16:creationId xmlns:a16="http://schemas.microsoft.com/office/drawing/2014/main" id="{5AF6FF0C-DE36-4F28-A124-B87B19C726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7" name="Datumsplatzhalter 3">
            <a:extLst>
              <a:ext uri="{FF2B5EF4-FFF2-40B4-BE49-F238E27FC236}">
                <a16:creationId xmlns:a16="http://schemas.microsoft.com/office/drawing/2014/main" id="{3CB4F00E-3422-41C2-98A6-B761F289D3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A0408DB-C712-4884-A580-A51C2950DED6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4089377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422020" y="0"/>
            <a:ext cx="6993279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6B2C11A8-491D-403F-BDBF-9868C17E8B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471737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r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AC5481C9-E965-4645-49AC-AB9D5D050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09855" y="1682978"/>
            <a:ext cx="554355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5B5059A5-3416-4D99-C172-114E0974D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55" y="2450586"/>
            <a:ext cx="5543550" cy="38663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3739CF50-4B83-847E-E06B-8AC898D72A9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855" y="421317"/>
            <a:ext cx="554355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B0F58C00-28DF-F489-30A8-ED106500088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37E5A9F-CAA4-4371-87AE-4454F472BA8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89"/>
            <a:ext cx="5557405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FE2540E8-71E5-41B0-8DF3-29DCE39920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DBCE5066-B9C6-4129-B14A-5C0C9D6B8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4C622183-B5CD-4381-BD40-9F7F24F453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FDC7E73F-F84B-44D5-A2A4-DC19FEF591EA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242149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422020" y="0"/>
            <a:ext cx="6993279" cy="6858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864BDB3E-8825-4A63-A95A-584E1220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471737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r">
              <a:buNone/>
              <a:defRPr sz="1000"/>
            </a:lvl1pPr>
          </a:lstStyle>
          <a:p>
            <a:endParaRPr lang="de-DE" dirty="0"/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60CD2FE9-5069-8997-C0E6-98729D2B27D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09855" y="1682978"/>
            <a:ext cx="554355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74718020-A448-80FF-3A8F-226F476D5F2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55" y="2450586"/>
            <a:ext cx="5543550" cy="3866324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15" name="Textplatzhalter 17">
            <a:extLst>
              <a:ext uri="{FF2B5EF4-FFF2-40B4-BE49-F238E27FC236}">
                <a16:creationId xmlns:a16="http://schemas.microsoft.com/office/drawing/2014/main" id="{89D131D2-50CF-FECD-735C-5070EB2ABEA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09855" y="421317"/>
            <a:ext cx="554355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AC1C1A99-416D-BB81-5A37-E4F2376E1CE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9A2D84BB-8FE9-4CCB-BB1E-728CF9C9EA4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48089"/>
            <a:ext cx="5557405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6" name="Fußzeilenplatzhalter 2">
            <a:extLst>
              <a:ext uri="{FF2B5EF4-FFF2-40B4-BE49-F238E27FC236}">
                <a16:creationId xmlns:a16="http://schemas.microsoft.com/office/drawing/2014/main" id="{697F45FB-E880-4FFE-97CE-8B99522A4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7" name="Foliennummernplatzhalter 3">
            <a:extLst>
              <a:ext uri="{FF2B5EF4-FFF2-40B4-BE49-F238E27FC236}">
                <a16:creationId xmlns:a16="http://schemas.microsoft.com/office/drawing/2014/main" id="{044C38DE-770F-429D-80E1-EE0AF7F27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88151B48-707E-4AB0-A714-9448823F22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F001CD7-6962-4D44-931F-4FB72C2CAF3F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9863631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72111DD-F0CD-03F3-EEE5-FB24FB910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abellenplatzhalter 11">
            <a:extLst>
              <a:ext uri="{FF2B5EF4-FFF2-40B4-BE49-F238E27FC236}">
                <a16:creationId xmlns:a16="http://schemas.microsoft.com/office/drawing/2014/main" id="{F1DE2584-7E3B-A6A1-6E44-6F02B2534982}"/>
              </a:ext>
            </a:extLst>
          </p:cNvPr>
          <p:cNvSpPr>
            <a:spLocks noGrp="1"/>
          </p:cNvSpPr>
          <p:nvPr>
            <p:ph type="tbl" sz="quarter" idx="20"/>
          </p:nvPr>
        </p:nvSpPr>
        <p:spPr>
          <a:xfrm>
            <a:off x="552450" y="1563554"/>
            <a:ext cx="11132326" cy="4760463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B71F3A5A-F24C-A6E9-A5C3-4ABAC252B7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1132325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9" name="Titel 2">
            <a:extLst>
              <a:ext uri="{FF2B5EF4-FFF2-40B4-BE49-F238E27FC236}">
                <a16:creationId xmlns:a16="http://schemas.microsoft.com/office/drawing/2014/main" id="{F4B263E7-2299-4CC0-8EA1-29BADB756F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41159"/>
            <a:ext cx="11132325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67EB06E5-79E6-4B45-9F39-570E46E73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0E99CF20-1E02-45EB-9204-91E554758D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99039B7A-7EC7-40AA-94F7-A60881E2E6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B69AC1F-920C-461A-8CCB-0591ECE89120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516781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BEB919EE-A242-E42E-E0BB-5AA26A621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1999" cy="6857999"/>
          </a:xfrm>
          <a:prstGeom prst="rect">
            <a:avLst/>
          </a:prstGeom>
        </p:spPr>
      </p:pic>
      <p:sp>
        <p:nvSpPr>
          <p:cNvPr id="11" name="Textplatzhalter 27">
            <a:extLst>
              <a:ext uri="{FF2B5EF4-FFF2-40B4-BE49-F238E27FC236}">
                <a16:creationId xmlns:a16="http://schemas.microsoft.com/office/drawing/2014/main" id="{913164C5-1AC3-AB84-B787-77705C11F13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6BE25B5-ABF5-4423-93E1-56C3777B79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66762"/>
            <a:ext cx="5768975" cy="266223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Bef>
                <a:spcPts val="1000"/>
              </a:spcBef>
              <a:defRPr lang="de-DE" sz="6000" b="0" i="0" kern="1200" spc="-30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B1447BE-BABE-1480-2E38-DF2C231E47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5950" y="517525"/>
            <a:ext cx="3420995" cy="7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952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80F3EEF3-622E-8C29-4FCD-72475C1FF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105025"/>
            <a:ext cx="4836229" cy="42034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24F46692-199A-CC14-9B4E-1FED1AAABD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0929" y="2105025"/>
            <a:ext cx="4836229" cy="42034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32DB42F1-B010-9622-F0BC-498DEF2148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294708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B6CE438E-0630-4082-8927-B507FED5A3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42928"/>
            <a:ext cx="11098250" cy="481013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81586F91-DEF5-42D4-8683-349AAE5E2D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accent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640F1BF9-E6BD-4A90-A06B-2ADCC0F8E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accent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0BF4D59D-9932-4CE0-B0A9-FCD2BA648D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accent1"/>
                </a:solidFill>
              </a:defRPr>
            </a:lvl1pPr>
          </a:lstStyle>
          <a:p>
            <a:fld id="{B4C34B58-A2FE-4CFF-9085-3F38FE7A2C49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1335471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 Spalte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4CB74DE-BF3E-6995-3660-09FC99FEA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3706460"/>
            <a:ext cx="4836229" cy="2610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91176907-8A5B-8DD1-8BE3-3DD7899E09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2694339"/>
            <a:ext cx="4836229" cy="4528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1" i="0" spc="0">
                <a:solidFill>
                  <a:schemeClr val="bg1"/>
                </a:solidFill>
                <a:latin typeface="Aptos SemiBold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Intro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2A637577-4698-C754-7A9B-79E2088B59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412" y="3706460"/>
            <a:ext cx="4836229" cy="2610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24A8ECF1-EA01-D1B7-2A0B-DD38FF28025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2412" y="2694339"/>
            <a:ext cx="4836229" cy="4528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SemiBold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Intro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DD01202-6E8F-B739-AF5F-1549CE6EDF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92413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EDF0658-3368-7C96-5910-261EDE2129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596519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4" name="Titel 2">
            <a:extLst>
              <a:ext uri="{FF2B5EF4-FFF2-40B4-BE49-F238E27FC236}">
                <a16:creationId xmlns:a16="http://schemas.microsoft.com/office/drawing/2014/main" id="{A92D5EA6-37C0-4F5E-B1C3-8B51D6218D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50684"/>
            <a:ext cx="10596519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CD9A2C05-E829-4159-AD05-3801D5C0E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7" name="Foliennummernplatzhalter 3">
            <a:extLst>
              <a:ext uri="{FF2B5EF4-FFF2-40B4-BE49-F238E27FC236}">
                <a16:creationId xmlns:a16="http://schemas.microsoft.com/office/drawing/2014/main" id="{82F00494-E564-4F15-A816-99F099F90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99B42445-F4AF-4F00-A1BF-47D24A66A2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D915FCC5-C498-45B7-8C2B-D7D2E2181297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7271276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 Spalt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20FE41D-85FD-C6B1-E309-2E54B1B27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691669"/>
            <a:ext cx="4836229" cy="1296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2A637577-4698-C754-7A9B-79E2088B59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412" y="2691669"/>
            <a:ext cx="4836229" cy="1296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DD01202-6E8F-B739-AF5F-1549CE6EDF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92413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49C84989-A626-8136-00D1-484B5BBA7C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2449" y="4660071"/>
            <a:ext cx="4836229" cy="15692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BFE8D7D9-BEA5-F7D7-BF89-FC9296A4A6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50" y="4188987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4" name="Textplatzhalter 10">
            <a:extLst>
              <a:ext uri="{FF2B5EF4-FFF2-40B4-BE49-F238E27FC236}">
                <a16:creationId xmlns:a16="http://schemas.microsoft.com/office/drawing/2014/main" id="{7F623DF5-5924-C52B-22C1-65AF2228DA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2412" y="4660071"/>
            <a:ext cx="4836229" cy="15692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5" name="Textplatzhalter 17">
            <a:extLst>
              <a:ext uri="{FF2B5EF4-FFF2-40B4-BE49-F238E27FC236}">
                <a16:creationId xmlns:a16="http://schemas.microsoft.com/office/drawing/2014/main" id="{334A3741-2554-FF89-C786-E336D4DB9C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2413" y="4188987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DD74AA5E-8041-AAAD-F940-8085E8848A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47619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76544E13-54BD-4D8F-87BC-602CF701A0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48089"/>
            <a:ext cx="10476191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8" name="Fußzeilenplatzhalter 2">
            <a:extLst>
              <a:ext uri="{FF2B5EF4-FFF2-40B4-BE49-F238E27FC236}">
                <a16:creationId xmlns:a16="http://schemas.microsoft.com/office/drawing/2014/main" id="{BA19A8F0-6FA4-46AE-A507-402DE7DA16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33592316-DBF2-4D5B-8ABE-B1BBA1636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56EA1E24-9CA7-44E6-BA65-1DB8D3F31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C0EE149D-E6C5-43AF-944B-729A3C9CB1FB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9511165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zwei Spalte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F0AC4F-E107-3A22-1EF0-B42A920D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691669"/>
            <a:ext cx="4836229" cy="1296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2A637577-4698-C754-7A9B-79E2088B59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412" y="2691669"/>
            <a:ext cx="4836229" cy="1296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DD01202-6E8F-B739-AF5F-1549CE6EDF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92413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49C84989-A626-8136-00D1-484B5BBA7C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2449" y="4660071"/>
            <a:ext cx="4836229" cy="15692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BFE8D7D9-BEA5-F7D7-BF89-FC9296A4A6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50" y="4188987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4" name="Textplatzhalter 10">
            <a:extLst>
              <a:ext uri="{FF2B5EF4-FFF2-40B4-BE49-F238E27FC236}">
                <a16:creationId xmlns:a16="http://schemas.microsoft.com/office/drawing/2014/main" id="{7F623DF5-5924-C52B-22C1-65AF2228DA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2412" y="4660071"/>
            <a:ext cx="4836229" cy="15692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5" name="Textplatzhalter 17">
            <a:extLst>
              <a:ext uri="{FF2B5EF4-FFF2-40B4-BE49-F238E27FC236}">
                <a16:creationId xmlns:a16="http://schemas.microsoft.com/office/drawing/2014/main" id="{334A3741-2554-FF89-C786-E336D4DB9C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2413" y="4188987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3EEFF7F-B8C1-386E-2235-08A36B505A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47619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472DEBF1-DA44-407B-8714-08C447478A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9729" y="642463"/>
            <a:ext cx="11089821" cy="48101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  <p:sp>
        <p:nvSpPr>
          <p:cNvPr id="18" name="Fußzeilenplatzhalter 2">
            <a:extLst>
              <a:ext uri="{FF2B5EF4-FFF2-40B4-BE49-F238E27FC236}">
                <a16:creationId xmlns:a16="http://schemas.microsoft.com/office/drawing/2014/main" id="{95F4AFEC-8F26-481B-AE29-FD5CF3FC08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9" name="Foliennummernplatzhalter 3">
            <a:extLst>
              <a:ext uri="{FF2B5EF4-FFF2-40B4-BE49-F238E27FC236}">
                <a16:creationId xmlns:a16="http://schemas.microsoft.com/office/drawing/2014/main" id="{36E71844-8383-44A6-B064-E449AE115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0" name="Datumsplatzhalter 3">
            <a:extLst>
              <a:ext uri="{FF2B5EF4-FFF2-40B4-BE49-F238E27FC236}">
                <a16:creationId xmlns:a16="http://schemas.microsoft.com/office/drawing/2014/main" id="{4AC654E8-076E-4947-AFCE-202BF69C38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F4D131DE-A3B1-4758-AE46-D220143F0F29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188390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e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65796C0-1EEE-025C-34C6-21017C28B7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3706460"/>
            <a:ext cx="8998875" cy="2610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91176907-8A5B-8DD1-8BE3-3DD7899E09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2694339"/>
            <a:ext cx="8998875" cy="4528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1" i="0" spc="0">
                <a:solidFill>
                  <a:schemeClr val="bg1"/>
                </a:solidFill>
                <a:latin typeface="Aptos SemiBold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Intro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49" y="2220584"/>
            <a:ext cx="8998873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EDF0658-3368-7C96-5910-261EDE2129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596519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0" name="Titel 2">
            <a:extLst>
              <a:ext uri="{FF2B5EF4-FFF2-40B4-BE49-F238E27FC236}">
                <a16:creationId xmlns:a16="http://schemas.microsoft.com/office/drawing/2014/main" id="{B558B5B2-E893-41AA-BDB7-A56C730FA8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41159"/>
            <a:ext cx="10606045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42685996-F857-4C49-BE18-4AF7CA55E9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51EC121E-EF50-4144-9C28-36F4723CD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29B2DECB-25A4-42E9-9375-4F75F8214C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EB0F0BE-AD16-4265-8027-794328CDFA61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511222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eine Spal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C20FE41D-85FD-C6B1-E309-2E54B1B27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691668"/>
            <a:ext cx="8899122" cy="36841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220584"/>
            <a:ext cx="889912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FF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DD74AA5E-8041-AAAD-F940-8085E8848A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47619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37C1C1A-174F-4080-B9FD-73EE9E32E3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48089"/>
            <a:ext cx="10476191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929646A4-831C-4C85-A8C2-04C6394A77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5D5C6D26-3D81-4684-80CF-4C996CD5C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B06C8335-5346-4AE5-877D-77182A3DAF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87F34C8-1E39-4048-A61F-83B183371343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6113429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ildplatzhalter 15">
            <a:extLst>
              <a:ext uri="{FF2B5EF4-FFF2-40B4-BE49-F238E27FC236}">
                <a16:creationId xmlns:a16="http://schemas.microsoft.com/office/drawing/2014/main" id="{367A271D-9E33-CA06-F82A-DE81D88F8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667249" y="0"/>
            <a:ext cx="7524751" cy="6858000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  </a:t>
            </a:r>
          </a:p>
        </p:txBody>
      </p:sp>
      <p:sp>
        <p:nvSpPr>
          <p:cNvPr id="9" name="Bildplatzhalter 15">
            <a:extLst>
              <a:ext uri="{FF2B5EF4-FFF2-40B4-BE49-F238E27FC236}">
                <a16:creationId xmlns:a16="http://schemas.microsoft.com/office/drawing/2014/main" id="{174E0D7C-C0E9-4DFA-8ABD-B6ACDDDEE9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8162"/>
            <a:ext cx="7916332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r>
              <a:rPr lang="de-DE" dirty="0"/>
              <a:t>  </a:t>
            </a:r>
          </a:p>
        </p:txBody>
      </p:sp>
      <p:sp>
        <p:nvSpPr>
          <p:cNvPr id="22" name="Textplatzhalter 27">
            <a:extLst>
              <a:ext uri="{FF2B5EF4-FFF2-40B4-BE49-F238E27FC236}">
                <a16:creationId xmlns:a16="http://schemas.microsoft.com/office/drawing/2014/main" id="{F5C4BE73-8568-F318-3673-75AD85CF7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3988209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Zitatgeber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EEE9C978-BA2B-4987-4FCD-5B2693FB0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030183A-DB18-4BEB-8461-510850FEB22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566123"/>
            <a:ext cx="5772150" cy="266223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000" b="0" i="0" kern="1200" spc="-150" baseline="0" dirty="0" smtClean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bitte Zitat einfügen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EA7274B0-75AB-4148-BA5B-D94FDB233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CBE0993B-10A0-4871-BAD3-47623A8930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7D13D512-2A8C-48DC-BC54-CF95FF29A4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E2E2E286-6F0A-4F6A-ABF2-5B6E9A7DD141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003249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rz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FEBA0AB-AD01-D670-B5DA-B7F52C1B1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3725526" cy="6858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6133EE-BB5F-AD4F-033B-0730E4398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18275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6">
            <a:extLst>
              <a:ext uri="{FF2B5EF4-FFF2-40B4-BE49-F238E27FC236}">
                <a16:creationId xmlns:a16="http://schemas.microsoft.com/office/drawing/2014/main" id="{5C8B9E1A-97E5-C453-CA11-BC55F20B43F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599F361-D4D8-489D-91E3-EBDBDCED33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2164431"/>
            <a:ext cx="5762625" cy="912019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3000" b="0" i="0" kern="1200" spc="-150" dirty="0">
                <a:solidFill>
                  <a:schemeClr val="bg1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3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Hier können Sie Ihre Kurzinfo platzieren 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A7BDE3F5-9E8C-4E78-A568-14DCF8DEFD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6F7951B1-BF9B-40D8-93CC-2BA11FCC2E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6" name="Datumsplatzhalter 3">
            <a:extLst>
              <a:ext uri="{FF2B5EF4-FFF2-40B4-BE49-F238E27FC236}">
                <a16:creationId xmlns:a16="http://schemas.microsoft.com/office/drawing/2014/main" id="{01B656E4-94D4-423B-9BB8-63ABBB2D5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FB00129D-3BA4-4B24-8339-766A3A12DFC1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847322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08E81E-1531-596B-0DA9-EF86914CE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2" name="Textplatzhalter 17">
            <a:extLst>
              <a:ext uri="{FF2B5EF4-FFF2-40B4-BE49-F238E27FC236}">
                <a16:creationId xmlns:a16="http://schemas.microsoft.com/office/drawing/2014/main" id="{60EB4E60-E835-48D3-D769-1A1156EFC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50" y="1377389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1</a:t>
            </a:r>
          </a:p>
        </p:txBody>
      </p:sp>
      <p:sp>
        <p:nvSpPr>
          <p:cNvPr id="113" name="Textplatzhalter 22">
            <a:extLst>
              <a:ext uri="{FF2B5EF4-FFF2-40B4-BE49-F238E27FC236}">
                <a16:creationId xmlns:a16="http://schemas.microsoft.com/office/drawing/2014/main" id="{610235E8-39B9-45B5-5A73-28C2FFD66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2450" y="168674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Bauingenieurwesen dual (</a:t>
            </a:r>
            <a:r>
              <a:rPr lang="de-DE" dirty="0" err="1"/>
              <a:t>B.Eng</a:t>
            </a:r>
            <a:r>
              <a:rPr lang="de-DE" dirty="0"/>
              <a:t>)</a:t>
            </a:r>
          </a:p>
        </p:txBody>
      </p:sp>
      <p:sp>
        <p:nvSpPr>
          <p:cNvPr id="114" name="Textplatzhalter 22">
            <a:extLst>
              <a:ext uri="{FF2B5EF4-FFF2-40B4-BE49-F238E27FC236}">
                <a16:creationId xmlns:a16="http://schemas.microsoft.com/office/drawing/2014/main" id="{20EA8885-FA65-8D12-1369-98F48307B4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450" y="184029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</a:t>
            </a:r>
            <a:r>
              <a:rPr lang="de-DE" dirty="0" err="1"/>
              <a:t>Chwalek</a:t>
            </a:r>
            <a:endParaRPr lang="de-DE" dirty="0"/>
          </a:p>
        </p:txBody>
      </p:sp>
      <p:sp>
        <p:nvSpPr>
          <p:cNvPr id="115" name="Textplatzhalter 22">
            <a:extLst>
              <a:ext uri="{FF2B5EF4-FFF2-40B4-BE49-F238E27FC236}">
                <a16:creationId xmlns:a16="http://schemas.microsoft.com/office/drawing/2014/main" id="{BDC6B670-80EA-DD65-9024-AD7EEB8E05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193589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Chwalek@fb4.fra-uas.de</a:t>
            </a:r>
          </a:p>
        </p:txBody>
      </p:sp>
      <p:sp>
        <p:nvSpPr>
          <p:cNvPr id="116" name="Textplatzhalter 22">
            <a:extLst>
              <a:ext uri="{FF2B5EF4-FFF2-40B4-BE49-F238E27FC236}">
                <a16:creationId xmlns:a16="http://schemas.microsoft.com/office/drawing/2014/main" id="{80CB9EAD-36F6-8DBD-05C8-7527848F11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0" y="209383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</a:t>
            </a:r>
            <a:r>
              <a:rPr lang="de-DE" dirty="0" err="1"/>
              <a:t>Chwalek</a:t>
            </a:r>
            <a:r>
              <a:rPr lang="de-DE" dirty="0"/>
              <a:t> </a:t>
            </a:r>
            <a:r>
              <a:rPr lang="de-DE" dirty="0">
                <a:effectLst/>
                <a:latin typeface="Aptos Light" panose="020B0004020202020204" pitchFamily="34" charset="0"/>
              </a:rPr>
              <a:t>Anna-Katharina Haux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endParaRPr lang="de-DE" dirty="0">
              <a:effectLst/>
              <a:latin typeface="Aptos Light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117" name="Textplatzhalter 22">
            <a:extLst>
              <a:ext uri="{FF2B5EF4-FFF2-40B4-BE49-F238E27FC236}">
                <a16:creationId xmlns:a16="http://schemas.microsoft.com/office/drawing/2014/main" id="{E1A2C653-AC27-8D33-BB09-BBED938F73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2450" y="21894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anna.katharina.haux@fb1.fra-uas.de</a:t>
            </a:r>
          </a:p>
        </p:txBody>
      </p:sp>
      <p:sp>
        <p:nvSpPr>
          <p:cNvPr id="118" name="Textplatzhalter 17">
            <a:extLst>
              <a:ext uri="{FF2B5EF4-FFF2-40B4-BE49-F238E27FC236}">
                <a16:creationId xmlns:a16="http://schemas.microsoft.com/office/drawing/2014/main" id="{E2ACBD5B-7B56-2778-3528-9E028606CF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2450" y="2637955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2</a:t>
            </a:r>
          </a:p>
        </p:txBody>
      </p:sp>
      <p:sp>
        <p:nvSpPr>
          <p:cNvPr id="119" name="Textplatzhalter 22">
            <a:extLst>
              <a:ext uri="{FF2B5EF4-FFF2-40B4-BE49-F238E27FC236}">
                <a16:creationId xmlns:a16="http://schemas.microsoft.com/office/drawing/2014/main" id="{E2D3913A-794E-41A6-4368-BA38D1793F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2450" y="2937513"/>
            <a:ext cx="2449513" cy="5763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>
              <a:spcBef>
                <a:spcPts val="1600"/>
              </a:spcBef>
            </a:pPr>
            <a:r>
              <a:rPr lang="de-DE" dirty="0"/>
              <a:t>Angewandte Biowissenschaften dual (B.Sc.),</a:t>
            </a:r>
            <a:br>
              <a:rPr lang="de-DE" dirty="0"/>
            </a:br>
            <a:r>
              <a:rPr lang="de-DE" dirty="0"/>
              <a:t>Bioverfahrenstechnik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Elektro- und Informationstechnik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Informatik (B.Sc.), Maschinenbau dual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Produktentwicklung und technisches Design dual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Service Engineering (Wirtschaftsingenieurwesen) dual (</a:t>
            </a:r>
            <a:r>
              <a:rPr lang="de-DE" dirty="0" err="1"/>
              <a:t>B.Eng</a:t>
            </a:r>
            <a:r>
              <a:rPr lang="de-DE" dirty="0"/>
              <a:t>.)</a:t>
            </a:r>
          </a:p>
        </p:txBody>
      </p:sp>
      <p:sp>
        <p:nvSpPr>
          <p:cNvPr id="120" name="Textplatzhalter 22">
            <a:extLst>
              <a:ext uri="{FF2B5EF4-FFF2-40B4-BE49-F238E27FC236}">
                <a16:creationId xmlns:a16="http://schemas.microsoft.com/office/drawing/2014/main" id="{93542448-0EE4-8B3D-E294-E52CFCFA87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450" y="358626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>
                <a:effectLst/>
                <a:latin typeface="Aptos Light" panose="020B0004020202020204" pitchFamily="34" charset="0"/>
              </a:rPr>
              <a:t>Atılım</a:t>
            </a:r>
            <a:r>
              <a:rPr lang="de-DE" dirty="0">
                <a:effectLst/>
                <a:latin typeface="Aptos Light" panose="020B0004020202020204" pitchFamily="34" charset="0"/>
              </a:rPr>
              <a:t> Bayar-Schäfer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endParaRPr lang="de-DE" dirty="0">
              <a:effectLst/>
              <a:latin typeface="Aptos Light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121" name="Textplatzhalter 22">
            <a:extLst>
              <a:ext uri="{FF2B5EF4-FFF2-40B4-BE49-F238E27FC236}">
                <a16:creationId xmlns:a16="http://schemas.microsoft.com/office/drawing/2014/main" id="{9BDB2CD4-DF7E-67F0-6BC9-FD4BCBEE53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450" y="3681952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Atilim.schaefer@fb2.fra-uas.de</a:t>
            </a:r>
          </a:p>
        </p:txBody>
      </p:sp>
      <p:sp>
        <p:nvSpPr>
          <p:cNvPr id="122" name="Textplatzhalter 17">
            <a:extLst>
              <a:ext uri="{FF2B5EF4-FFF2-40B4-BE49-F238E27FC236}">
                <a16:creationId xmlns:a16="http://schemas.microsoft.com/office/drawing/2014/main" id="{1FA869A1-3B03-E330-BCC1-5ABA5DF35B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2450" y="4120589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3</a:t>
            </a:r>
          </a:p>
        </p:txBody>
      </p:sp>
      <p:sp>
        <p:nvSpPr>
          <p:cNvPr id="123" name="Textplatzhalter 22">
            <a:extLst>
              <a:ext uri="{FF2B5EF4-FFF2-40B4-BE49-F238E27FC236}">
                <a16:creationId xmlns:a16="http://schemas.microsoft.com/office/drawing/2014/main" id="{E9766203-52F9-5495-9A55-225CB6EC584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2450" y="442994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Luftverkehrsmanagement dual (B.A.)</a:t>
            </a:r>
          </a:p>
        </p:txBody>
      </p:sp>
      <p:sp>
        <p:nvSpPr>
          <p:cNvPr id="124" name="Textplatzhalter 22">
            <a:extLst>
              <a:ext uri="{FF2B5EF4-FFF2-40B4-BE49-F238E27FC236}">
                <a16:creationId xmlns:a16="http://schemas.microsoft.com/office/drawing/2014/main" id="{5CDF45BA-E0B0-F0DA-9E8B-E5470A6BD15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2450" y="454234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Sandra </a:t>
            </a:r>
            <a:r>
              <a:rPr lang="de-DE" dirty="0" err="1"/>
              <a:t>Reinstorf</a:t>
            </a:r>
            <a:endParaRPr lang="de-DE" dirty="0"/>
          </a:p>
        </p:txBody>
      </p:sp>
      <p:sp>
        <p:nvSpPr>
          <p:cNvPr id="125" name="Textplatzhalter 22">
            <a:extLst>
              <a:ext uri="{FF2B5EF4-FFF2-40B4-BE49-F238E27FC236}">
                <a16:creationId xmlns:a16="http://schemas.microsoft.com/office/drawing/2014/main" id="{2BEB2249-9C75-648E-81F1-9508CB5FD4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2450" y="463794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reinstorf@fb3.fra-uas.de</a:t>
            </a:r>
          </a:p>
        </p:txBody>
      </p:sp>
      <p:sp>
        <p:nvSpPr>
          <p:cNvPr id="126" name="Textplatzhalter 22">
            <a:extLst>
              <a:ext uri="{FF2B5EF4-FFF2-40B4-BE49-F238E27FC236}">
                <a16:creationId xmlns:a16="http://schemas.microsoft.com/office/drawing/2014/main" id="{5633A193-8C98-015D-F33A-4A72B09E39D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50" y="478647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  <a:latin typeface="Aptos" panose="020B0004020202020204" pitchFamily="34" charset="0"/>
              </a:rPr>
              <a:t>Public Administration dual (B.A.)</a:t>
            </a:r>
            <a:endParaRPr lang="de-DE" dirty="0">
              <a:effectLst/>
              <a:latin typeface="Aptos SemiBold" panose="020B0004020202020204" pitchFamily="34" charset="0"/>
            </a:endParaRPr>
          </a:p>
        </p:txBody>
      </p:sp>
      <p:sp>
        <p:nvSpPr>
          <p:cNvPr id="127" name="Textplatzhalter 22">
            <a:extLst>
              <a:ext uri="{FF2B5EF4-FFF2-40B4-BE49-F238E27FC236}">
                <a16:creationId xmlns:a16="http://schemas.microsoft.com/office/drawing/2014/main" id="{2EEAAB94-1762-26D9-8D98-02075E5329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2450" y="489887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Dorit Richter</a:t>
            </a:r>
          </a:p>
        </p:txBody>
      </p:sp>
      <p:sp>
        <p:nvSpPr>
          <p:cNvPr id="128" name="Textplatzhalter 22">
            <a:extLst>
              <a:ext uri="{FF2B5EF4-FFF2-40B4-BE49-F238E27FC236}">
                <a16:creationId xmlns:a16="http://schemas.microsoft.com/office/drawing/2014/main" id="{F2982EB7-1420-BC7F-2484-42DEEC51E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450" y="499447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dorit.richter@fb3.fra-uas.de</a:t>
            </a:r>
          </a:p>
        </p:txBody>
      </p:sp>
      <p:sp>
        <p:nvSpPr>
          <p:cNvPr id="129" name="Textplatzhalter 22">
            <a:extLst>
              <a:ext uri="{FF2B5EF4-FFF2-40B4-BE49-F238E27FC236}">
                <a16:creationId xmlns:a16="http://schemas.microsoft.com/office/drawing/2014/main" id="{5CBA79AC-26F7-0485-1F0E-AFFE149AB8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2450" y="513881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  <a:latin typeface="Aptos" panose="020B0004020202020204" pitchFamily="34" charset="0"/>
              </a:rPr>
              <a:t>Steuerlehre dual (B.A.)</a:t>
            </a:r>
          </a:p>
        </p:txBody>
      </p:sp>
      <p:sp>
        <p:nvSpPr>
          <p:cNvPr id="130" name="Textplatzhalter 22">
            <a:extLst>
              <a:ext uri="{FF2B5EF4-FFF2-40B4-BE49-F238E27FC236}">
                <a16:creationId xmlns:a16="http://schemas.microsoft.com/office/drawing/2014/main" id="{97507984-E59A-8DC1-B9DB-645FA3BB92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2450" y="525121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Daniela Springer</a:t>
            </a:r>
          </a:p>
        </p:txBody>
      </p:sp>
      <p:sp>
        <p:nvSpPr>
          <p:cNvPr id="131" name="Textplatzhalter 22">
            <a:extLst>
              <a:ext uri="{FF2B5EF4-FFF2-40B4-BE49-F238E27FC236}">
                <a16:creationId xmlns:a16="http://schemas.microsoft.com/office/drawing/2014/main" id="{573ADA3D-1DE6-5EF9-35BE-EA1580AD3D9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50" y="534681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springer@fb3.fra-uas.de</a:t>
            </a:r>
          </a:p>
        </p:txBody>
      </p:sp>
      <p:sp>
        <p:nvSpPr>
          <p:cNvPr id="132" name="Textplatzhalter 22">
            <a:extLst>
              <a:ext uri="{FF2B5EF4-FFF2-40B4-BE49-F238E27FC236}">
                <a16:creationId xmlns:a16="http://schemas.microsoft.com/office/drawing/2014/main" id="{67B8E653-1F9D-BC80-148F-356EEDBF1F6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50" y="549021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Tourismusmanagement dual (B.A.)</a:t>
            </a:r>
          </a:p>
        </p:txBody>
      </p:sp>
      <p:sp>
        <p:nvSpPr>
          <p:cNvPr id="133" name="Textplatzhalter 22">
            <a:extLst>
              <a:ext uri="{FF2B5EF4-FFF2-40B4-BE49-F238E27FC236}">
                <a16:creationId xmlns:a16="http://schemas.microsoft.com/office/drawing/2014/main" id="{054AF876-77DE-D9A2-C060-5A776C573A6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2450" y="560261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Iris Teut</a:t>
            </a:r>
          </a:p>
        </p:txBody>
      </p:sp>
      <p:sp>
        <p:nvSpPr>
          <p:cNvPr id="134" name="Textplatzhalter 22">
            <a:extLst>
              <a:ext uri="{FF2B5EF4-FFF2-40B4-BE49-F238E27FC236}">
                <a16:creationId xmlns:a16="http://schemas.microsoft.com/office/drawing/2014/main" id="{1D0E74D1-F9C9-C902-CEDC-9A5F7B87F1C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2450" y="569821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i.teut@fb3.fra-uas.de</a:t>
            </a:r>
          </a:p>
        </p:txBody>
      </p:sp>
      <p:sp>
        <p:nvSpPr>
          <p:cNvPr id="135" name="Textplatzhalter 17">
            <a:extLst>
              <a:ext uri="{FF2B5EF4-FFF2-40B4-BE49-F238E27FC236}">
                <a16:creationId xmlns:a16="http://schemas.microsoft.com/office/drawing/2014/main" id="{51A016F0-C95F-A006-D68C-052F20EB79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42903" y="1370461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3</a:t>
            </a:r>
          </a:p>
        </p:txBody>
      </p:sp>
      <p:sp>
        <p:nvSpPr>
          <p:cNvPr id="136" name="Textplatzhalter 22">
            <a:extLst>
              <a:ext uri="{FF2B5EF4-FFF2-40B4-BE49-F238E27FC236}">
                <a16:creationId xmlns:a16="http://schemas.microsoft.com/office/drawing/2014/main" id="{F90F1EF6-42D6-BE5B-AC48-490D8BDE82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42903" y="167981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Angewandte Pflegewissenschaften (B.Sc.)</a:t>
            </a:r>
          </a:p>
        </p:txBody>
      </p:sp>
      <p:sp>
        <p:nvSpPr>
          <p:cNvPr id="137" name="Textplatzhalter 22">
            <a:extLst>
              <a:ext uri="{FF2B5EF4-FFF2-40B4-BE49-F238E27FC236}">
                <a16:creationId xmlns:a16="http://schemas.microsoft.com/office/drawing/2014/main" id="{DF8D65DE-9806-33E2-A36E-3F24CF4B24A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42903" y="179221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Lisa Luft</a:t>
            </a:r>
          </a:p>
        </p:txBody>
      </p:sp>
      <p:sp>
        <p:nvSpPr>
          <p:cNvPr id="138" name="Textplatzhalter 22">
            <a:extLst>
              <a:ext uri="{FF2B5EF4-FFF2-40B4-BE49-F238E27FC236}">
                <a16:creationId xmlns:a16="http://schemas.microsoft.com/office/drawing/2014/main" id="{CE8EB388-8038-7FFA-1B6E-7518B6CFAB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42903" y="188781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l.luft@fb4.fra-uas.de </a:t>
            </a:r>
          </a:p>
        </p:txBody>
      </p:sp>
      <p:sp>
        <p:nvSpPr>
          <p:cNvPr id="139" name="Textplatzhalter 22">
            <a:extLst>
              <a:ext uri="{FF2B5EF4-FFF2-40B4-BE49-F238E27FC236}">
                <a16:creationId xmlns:a16="http://schemas.microsoft.com/office/drawing/2014/main" id="{15E8ECD9-0893-1C9D-3D7A-FFBA53553C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42903" y="2036350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Hebammenwissenschaften (B.Sc.)</a:t>
            </a:r>
          </a:p>
        </p:txBody>
      </p:sp>
      <p:sp>
        <p:nvSpPr>
          <p:cNvPr id="140" name="Textplatzhalter 22">
            <a:extLst>
              <a:ext uri="{FF2B5EF4-FFF2-40B4-BE49-F238E27FC236}">
                <a16:creationId xmlns:a16="http://schemas.microsoft.com/office/drawing/2014/main" id="{FCC0DAC0-1543-5537-78C6-4C75B3C472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42903" y="214875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Anna Dichtl</a:t>
            </a:r>
          </a:p>
        </p:txBody>
      </p:sp>
      <p:sp>
        <p:nvSpPr>
          <p:cNvPr id="141" name="Textplatzhalter 22">
            <a:extLst>
              <a:ext uri="{FF2B5EF4-FFF2-40B4-BE49-F238E27FC236}">
                <a16:creationId xmlns:a16="http://schemas.microsoft.com/office/drawing/2014/main" id="{50D5AA32-C235-2C3A-4D2A-D45C14D706F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842903" y="224434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anna.dichtl@fb4.fra-uas.de </a:t>
            </a:r>
          </a:p>
        </p:txBody>
      </p:sp>
      <p:sp>
        <p:nvSpPr>
          <p:cNvPr id="142" name="Textplatzhalter 22">
            <a:extLst>
              <a:ext uri="{FF2B5EF4-FFF2-40B4-BE49-F238E27FC236}">
                <a16:creationId xmlns:a16="http://schemas.microsoft.com/office/drawing/2014/main" id="{E469E0BC-D2E2-FD54-6D29-1E97F3D281D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42903" y="238868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Lehr- &amp; Forschungskooperation FB 1 </a:t>
            </a:r>
          </a:p>
        </p:txBody>
      </p:sp>
      <p:sp>
        <p:nvSpPr>
          <p:cNvPr id="143" name="Textplatzhalter 22">
            <a:extLst>
              <a:ext uri="{FF2B5EF4-FFF2-40B4-BE49-F238E27FC236}">
                <a16:creationId xmlns:a16="http://schemas.microsoft.com/office/drawing/2014/main" id="{B5BA5E27-C359-831F-F36C-F7D6D1FDE82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42903" y="250108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Ruth Schlögl</a:t>
            </a:r>
          </a:p>
        </p:txBody>
      </p:sp>
      <p:sp>
        <p:nvSpPr>
          <p:cNvPr id="144" name="Textplatzhalter 22">
            <a:extLst>
              <a:ext uri="{FF2B5EF4-FFF2-40B4-BE49-F238E27FC236}">
                <a16:creationId xmlns:a16="http://schemas.microsoft.com/office/drawing/2014/main" id="{A8F1502A-ADD6-8B34-22B0-0646B0CCA3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2903" y="259668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Ruth.Schloegl@fb1.fra-uas.de</a:t>
            </a:r>
          </a:p>
        </p:txBody>
      </p:sp>
      <p:sp>
        <p:nvSpPr>
          <p:cNvPr id="145" name="Textplatzhalter 22">
            <a:extLst>
              <a:ext uri="{FF2B5EF4-FFF2-40B4-BE49-F238E27FC236}">
                <a16:creationId xmlns:a16="http://schemas.microsoft.com/office/drawing/2014/main" id="{5FF757B8-93C6-91B6-0211-B5EF7F34B81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842903" y="2740089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Lehr- &amp; Forschungskooperation FB 2</a:t>
            </a:r>
          </a:p>
        </p:txBody>
      </p:sp>
      <p:sp>
        <p:nvSpPr>
          <p:cNvPr id="146" name="Textplatzhalter 22">
            <a:extLst>
              <a:ext uri="{FF2B5EF4-FFF2-40B4-BE49-F238E27FC236}">
                <a16:creationId xmlns:a16="http://schemas.microsoft.com/office/drawing/2014/main" id="{BF12A958-D0EE-1F22-9DF6-89DCE47CBC2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42903" y="285249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  <a:latin typeface="Aptos Light" panose="020B0004020202020204" pitchFamily="34" charset="0"/>
              </a:rPr>
              <a:t>Atılım</a:t>
            </a:r>
            <a:r>
              <a:rPr lang="de-DE" dirty="0">
                <a:effectLst/>
                <a:latin typeface="Aptos Light" panose="020B0004020202020204" pitchFamily="34" charset="0"/>
              </a:rPr>
              <a:t> Bayar-Schäfer</a:t>
            </a:r>
          </a:p>
        </p:txBody>
      </p:sp>
      <p:sp>
        <p:nvSpPr>
          <p:cNvPr id="147" name="Textplatzhalter 22">
            <a:extLst>
              <a:ext uri="{FF2B5EF4-FFF2-40B4-BE49-F238E27FC236}">
                <a16:creationId xmlns:a16="http://schemas.microsoft.com/office/drawing/2014/main" id="{711A8A95-EC0A-DCC5-A303-8220122C23B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842903" y="2948086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atilim.schaefer@fb2.fra-uas.de</a:t>
            </a:r>
          </a:p>
        </p:txBody>
      </p:sp>
      <p:sp>
        <p:nvSpPr>
          <p:cNvPr id="148" name="Textplatzhalter 22">
            <a:extLst>
              <a:ext uri="{FF2B5EF4-FFF2-40B4-BE49-F238E27FC236}">
                <a16:creationId xmlns:a16="http://schemas.microsoft.com/office/drawing/2014/main" id="{EF6ADB10-2E20-07B3-F162-B5D17336920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842903" y="309771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Lehr- &amp; Forschungskooperation FB 3</a:t>
            </a:r>
          </a:p>
        </p:txBody>
      </p:sp>
      <p:sp>
        <p:nvSpPr>
          <p:cNvPr id="149" name="Textplatzhalter 22">
            <a:extLst>
              <a:ext uri="{FF2B5EF4-FFF2-40B4-BE49-F238E27FC236}">
                <a16:creationId xmlns:a16="http://schemas.microsoft.com/office/drawing/2014/main" id="{E6A51A11-C251-479C-CE8C-F352125EE2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42903" y="321011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Katharina Stemmer</a:t>
            </a:r>
          </a:p>
        </p:txBody>
      </p:sp>
      <p:sp>
        <p:nvSpPr>
          <p:cNvPr id="150" name="Textplatzhalter 22">
            <a:extLst>
              <a:ext uri="{FF2B5EF4-FFF2-40B4-BE49-F238E27FC236}">
                <a16:creationId xmlns:a16="http://schemas.microsoft.com/office/drawing/2014/main" id="{5CE365DC-0896-ADF2-1E81-06A207DD417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42903" y="330571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katharina.stemmer@fb3.fra-uas.de </a:t>
            </a:r>
          </a:p>
        </p:txBody>
      </p:sp>
      <p:sp>
        <p:nvSpPr>
          <p:cNvPr id="151" name="Textplatzhalter 22">
            <a:extLst>
              <a:ext uri="{FF2B5EF4-FFF2-40B4-BE49-F238E27FC236}">
                <a16:creationId xmlns:a16="http://schemas.microsoft.com/office/drawing/2014/main" id="{E959B9F0-9921-192D-810A-BE927B5420E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42903" y="3454249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School </a:t>
            </a:r>
            <a:r>
              <a:rPr lang="de-DE" b="1" dirty="0" err="1">
                <a:effectLst/>
              </a:rPr>
              <a:t>of</a:t>
            </a:r>
            <a:r>
              <a:rPr lang="de-DE" b="1" dirty="0">
                <a:effectLst/>
              </a:rPr>
              <a:t> Personal Development and Education (</a:t>
            </a:r>
            <a:r>
              <a:rPr lang="de-DE" b="1" dirty="0" err="1">
                <a:effectLst/>
              </a:rPr>
              <a:t>ScoPE</a:t>
            </a:r>
            <a:r>
              <a:rPr lang="de-DE" b="1" dirty="0">
                <a:effectLst/>
              </a:rPr>
              <a:t>)</a:t>
            </a:r>
          </a:p>
        </p:txBody>
      </p:sp>
      <p:sp>
        <p:nvSpPr>
          <p:cNvPr id="152" name="Textplatzhalter 22">
            <a:extLst>
              <a:ext uri="{FF2B5EF4-FFF2-40B4-BE49-F238E27FC236}">
                <a16:creationId xmlns:a16="http://schemas.microsoft.com/office/drawing/2014/main" id="{9C0FC204-469A-033C-3580-0B1B1DA7A6F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42903" y="356665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Maren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Schlegler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53" name="Textplatzhalter 22">
            <a:extLst>
              <a:ext uri="{FF2B5EF4-FFF2-40B4-BE49-F238E27FC236}">
                <a16:creationId xmlns:a16="http://schemas.microsoft.com/office/drawing/2014/main" id="{F2EB04D2-BDC6-2F2E-DB27-1824D9694DC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842903" y="3662246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maren.schlegler@scope.fra-uas.de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54" name="Textplatzhalter 22">
            <a:extLst>
              <a:ext uri="{FF2B5EF4-FFF2-40B4-BE49-F238E27FC236}">
                <a16:creationId xmlns:a16="http://schemas.microsoft.com/office/drawing/2014/main" id="{885FFF44-82AE-0695-043D-C06E66DFE8C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842903" y="380658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Zentrale Studienberatung</a:t>
            </a:r>
          </a:p>
        </p:txBody>
      </p:sp>
      <p:sp>
        <p:nvSpPr>
          <p:cNvPr id="155" name="Textplatzhalter 22">
            <a:extLst>
              <a:ext uri="{FF2B5EF4-FFF2-40B4-BE49-F238E27FC236}">
                <a16:creationId xmlns:a16="http://schemas.microsoft.com/office/drawing/2014/main" id="{0372C678-1E9E-9FE3-97B1-B315AA11E77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42903" y="391898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Franziska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Lixenfeld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56" name="Textplatzhalter 22">
            <a:extLst>
              <a:ext uri="{FF2B5EF4-FFF2-40B4-BE49-F238E27FC236}">
                <a16:creationId xmlns:a16="http://schemas.microsoft.com/office/drawing/2014/main" id="{3CCB740D-8EFA-AFB6-1742-48870199AA2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842903" y="401458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franziska.lixenfeld@stuport.fra-uas.de</a:t>
            </a:r>
            <a:endParaRPr lang="de-DE" dirty="0">
              <a:effectLst/>
            </a:endParaRPr>
          </a:p>
        </p:txBody>
      </p:sp>
      <p:sp>
        <p:nvSpPr>
          <p:cNvPr id="157" name="Textplatzhalter 22">
            <a:extLst>
              <a:ext uri="{FF2B5EF4-FFF2-40B4-BE49-F238E27FC236}">
                <a16:creationId xmlns:a16="http://schemas.microsoft.com/office/drawing/2014/main" id="{2A705354-EF2D-877E-1413-8E0E89B1EF1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42903" y="415798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PROFfm</a:t>
            </a:r>
            <a:r>
              <a:rPr lang="de-DE" dirty="0">
                <a:effectLst/>
              </a:rPr>
              <a:t> | Praxis-Promotion, Praxis-Postdoc, Netzwerk</a:t>
            </a:r>
          </a:p>
        </p:txBody>
      </p:sp>
      <p:sp>
        <p:nvSpPr>
          <p:cNvPr id="158" name="Textplatzhalter 22">
            <a:extLst>
              <a:ext uri="{FF2B5EF4-FFF2-40B4-BE49-F238E27FC236}">
                <a16:creationId xmlns:a16="http://schemas.microsoft.com/office/drawing/2014/main" id="{18E8CBA6-A8A0-DC74-0970-C86C969FD37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842903" y="427038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Franziska Hedrich</a:t>
            </a:r>
          </a:p>
        </p:txBody>
      </p:sp>
      <p:sp>
        <p:nvSpPr>
          <p:cNvPr id="159" name="Textplatzhalter 22">
            <a:extLst>
              <a:ext uri="{FF2B5EF4-FFF2-40B4-BE49-F238E27FC236}">
                <a16:creationId xmlns:a16="http://schemas.microsoft.com/office/drawing/2014/main" id="{4ED5528D-E65F-2430-7C8A-17555584DD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842903" y="436598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franziska.hedrich@qep.fra-uas.de</a:t>
            </a:r>
            <a:endParaRPr lang="de-DE" dirty="0">
              <a:effectLst/>
            </a:endParaRPr>
          </a:p>
        </p:txBody>
      </p:sp>
      <p:sp>
        <p:nvSpPr>
          <p:cNvPr id="160" name="Textplatzhalter 22">
            <a:extLst>
              <a:ext uri="{FF2B5EF4-FFF2-40B4-BE49-F238E27FC236}">
                <a16:creationId xmlns:a16="http://schemas.microsoft.com/office/drawing/2014/main" id="{93C39B68-89EB-6F76-C083-5C7EA1DE978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842903" y="450982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 err="1">
                <a:effectLst/>
              </a:rPr>
              <a:t>PROFfm</a:t>
            </a:r>
            <a:r>
              <a:rPr lang="de-DE" b="1" dirty="0">
                <a:effectLst/>
              </a:rPr>
              <a:t> | Kooperative Professur</a:t>
            </a:r>
          </a:p>
        </p:txBody>
      </p:sp>
      <p:sp>
        <p:nvSpPr>
          <p:cNvPr id="161" name="Textplatzhalter 22">
            <a:extLst>
              <a:ext uri="{FF2B5EF4-FFF2-40B4-BE49-F238E27FC236}">
                <a16:creationId xmlns:a16="http://schemas.microsoft.com/office/drawing/2014/main" id="{2B47A50D-F239-7782-DA13-889F932CE28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842903" y="46222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  <a:latin typeface="Aptos Light" panose="020B0004020202020204" pitchFamily="34" charset="0"/>
              </a:rPr>
              <a:t>Alesya</a:t>
            </a:r>
            <a:r>
              <a:rPr lang="de-DE" dirty="0">
                <a:effectLst/>
                <a:latin typeface="Aptos Light" panose="020B0004020202020204" pitchFamily="34" charset="0"/>
              </a:rPr>
              <a:t>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Ayzikova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2" name="Textplatzhalter 22">
            <a:extLst>
              <a:ext uri="{FF2B5EF4-FFF2-40B4-BE49-F238E27FC236}">
                <a16:creationId xmlns:a16="http://schemas.microsoft.com/office/drawing/2014/main" id="{16301117-DDE5-2CA1-E3DE-03C060C80F1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842903" y="471782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ayzikova@qep.fra-uas.de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63" name="Textplatzhalter 22">
            <a:extLst>
              <a:ext uri="{FF2B5EF4-FFF2-40B4-BE49-F238E27FC236}">
                <a16:creationId xmlns:a16="http://schemas.microsoft.com/office/drawing/2014/main" id="{8926B470-C411-DAEB-E254-81A1236ABF3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42903" y="4866360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 err="1">
                <a:effectLst/>
              </a:rPr>
              <a:t>KompetenzCampus</a:t>
            </a:r>
            <a:endParaRPr lang="de-DE" b="1" dirty="0">
              <a:effectLst/>
            </a:endParaRPr>
          </a:p>
        </p:txBody>
      </p:sp>
      <p:sp>
        <p:nvSpPr>
          <p:cNvPr id="164" name="Textplatzhalter 22">
            <a:extLst>
              <a:ext uri="{FF2B5EF4-FFF2-40B4-BE49-F238E27FC236}">
                <a16:creationId xmlns:a16="http://schemas.microsoft.com/office/drawing/2014/main" id="{E7483AF3-A28B-297E-1097-EC67BB59A0E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42903" y="497876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Anna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Bergstermann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5" name="Textplatzhalter 22">
            <a:extLst>
              <a:ext uri="{FF2B5EF4-FFF2-40B4-BE49-F238E27FC236}">
                <a16:creationId xmlns:a16="http://schemas.microsoft.com/office/drawing/2014/main" id="{4A42F884-B460-30B3-FE34-B0313CDEC7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842903" y="507435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bergstermann@kompetenzcampus.fra-uas.de</a:t>
            </a:r>
            <a:endParaRPr lang="de-DE" dirty="0">
              <a:effectLst/>
            </a:endParaRPr>
          </a:p>
        </p:txBody>
      </p:sp>
      <p:sp>
        <p:nvSpPr>
          <p:cNvPr id="166" name="Textplatzhalter 22">
            <a:extLst>
              <a:ext uri="{FF2B5EF4-FFF2-40B4-BE49-F238E27FC236}">
                <a16:creationId xmlns:a16="http://schemas.microsoft.com/office/drawing/2014/main" id="{E808AA69-438C-5A51-2A27-C7905AD7A65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842903" y="521869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Forschung Innovation Transfer (FIT)</a:t>
            </a:r>
          </a:p>
        </p:txBody>
      </p:sp>
      <p:sp>
        <p:nvSpPr>
          <p:cNvPr id="167" name="Textplatzhalter 22">
            <a:extLst>
              <a:ext uri="{FF2B5EF4-FFF2-40B4-BE49-F238E27FC236}">
                <a16:creationId xmlns:a16="http://schemas.microsoft.com/office/drawing/2014/main" id="{6E14C429-F363-183C-F994-1D7586516C0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842903" y="533109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Tobias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Semmet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8" name="Textplatzhalter 22">
            <a:extLst>
              <a:ext uri="{FF2B5EF4-FFF2-40B4-BE49-F238E27FC236}">
                <a16:creationId xmlns:a16="http://schemas.microsoft.com/office/drawing/2014/main" id="{F8EA6A00-8556-910E-1B88-432D046F021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842903" y="542669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semmet@fit.fra-uas.de</a:t>
            </a:r>
            <a:endParaRPr lang="de-DE" dirty="0">
              <a:effectLst/>
            </a:endParaRPr>
          </a:p>
        </p:txBody>
      </p:sp>
      <p:sp>
        <p:nvSpPr>
          <p:cNvPr id="169" name="Textplatzhalter 22">
            <a:extLst>
              <a:ext uri="{FF2B5EF4-FFF2-40B4-BE49-F238E27FC236}">
                <a16:creationId xmlns:a16="http://schemas.microsoft.com/office/drawing/2014/main" id="{1602E3DC-ED91-72A4-C4BE-706E4D6FF65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842903" y="55915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Katharina Röper</a:t>
            </a:r>
          </a:p>
        </p:txBody>
      </p:sp>
      <p:sp>
        <p:nvSpPr>
          <p:cNvPr id="170" name="Textplatzhalter 22">
            <a:extLst>
              <a:ext uri="{FF2B5EF4-FFF2-40B4-BE49-F238E27FC236}">
                <a16:creationId xmlns:a16="http://schemas.microsoft.com/office/drawing/2014/main" id="{C86EE3AC-EE23-786C-001F-EDB241CE9AE6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842903" y="568712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roeper@fit.fra-uas.de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71" name="Textplatzhalter 22">
            <a:extLst>
              <a:ext uri="{FF2B5EF4-FFF2-40B4-BE49-F238E27FC236}">
                <a16:creationId xmlns:a16="http://schemas.microsoft.com/office/drawing/2014/main" id="{8C003DD4-D16F-FC0C-D379-1CE5CDDA9FBE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842903" y="584038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Sophia Wenzel</a:t>
            </a:r>
          </a:p>
        </p:txBody>
      </p:sp>
      <p:sp>
        <p:nvSpPr>
          <p:cNvPr id="172" name="Textplatzhalter 22">
            <a:extLst>
              <a:ext uri="{FF2B5EF4-FFF2-40B4-BE49-F238E27FC236}">
                <a16:creationId xmlns:a16="http://schemas.microsoft.com/office/drawing/2014/main" id="{157F51A7-80AB-0454-EDCD-DDEABBC1FB0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842903" y="593598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sophia.wenzel@fit.fra-uas.de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73" name="Textplatzhalter 22">
            <a:extLst>
              <a:ext uri="{FF2B5EF4-FFF2-40B4-BE49-F238E27FC236}">
                <a16:creationId xmlns:a16="http://schemas.microsoft.com/office/drawing/2014/main" id="{4B7B9399-04EC-E8FC-A346-6AA9B1BA82D5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842903" y="6098374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Hochschulförderung</a:t>
            </a:r>
          </a:p>
        </p:txBody>
      </p:sp>
      <p:sp>
        <p:nvSpPr>
          <p:cNvPr id="174" name="Textplatzhalter 22">
            <a:extLst>
              <a:ext uri="{FF2B5EF4-FFF2-40B4-BE49-F238E27FC236}">
                <a16:creationId xmlns:a16="http://schemas.microsoft.com/office/drawing/2014/main" id="{E1FEC01C-823B-76E7-3DC0-515AD38C671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842903" y="621077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Astrid Kramer</a:t>
            </a:r>
          </a:p>
        </p:txBody>
      </p:sp>
      <p:sp>
        <p:nvSpPr>
          <p:cNvPr id="175" name="Textplatzhalter 22">
            <a:extLst>
              <a:ext uri="{FF2B5EF4-FFF2-40B4-BE49-F238E27FC236}">
                <a16:creationId xmlns:a16="http://schemas.microsoft.com/office/drawing/2014/main" id="{4559E3B3-C655-B950-98F0-BF5430EE4C1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842903" y="630637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kramer@hsf.fra-uas.de</a:t>
            </a:r>
            <a:endParaRPr lang="de-DE" dirty="0">
              <a:effectLst/>
            </a:endParaRPr>
          </a:p>
        </p:txBody>
      </p:sp>
      <p:sp>
        <p:nvSpPr>
          <p:cNvPr id="176" name="Textplatzhalter 22">
            <a:extLst>
              <a:ext uri="{FF2B5EF4-FFF2-40B4-BE49-F238E27FC236}">
                <a16:creationId xmlns:a16="http://schemas.microsoft.com/office/drawing/2014/main" id="{43173CF9-C76E-0809-A3A3-E01099A6F9AB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624582" y="2923886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77" name="Textplatzhalter 17">
            <a:extLst>
              <a:ext uri="{FF2B5EF4-FFF2-40B4-BE49-F238E27FC236}">
                <a16:creationId xmlns:a16="http://schemas.microsoft.com/office/drawing/2014/main" id="{65961413-D64D-5F11-B0B8-98E0CDF906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7616250" y="1370461"/>
            <a:ext cx="41262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Referent*innen</a:t>
            </a:r>
          </a:p>
        </p:txBody>
      </p:sp>
      <p:cxnSp>
        <p:nvCxnSpPr>
          <p:cNvPr id="178" name="Gerade Verbindung 177">
            <a:extLst>
              <a:ext uri="{FF2B5EF4-FFF2-40B4-BE49-F238E27FC236}">
                <a16:creationId xmlns:a16="http://schemas.microsoft.com/office/drawing/2014/main" id="{DB8AD95A-2DCD-1009-325F-85C5CF036FD0}"/>
              </a:ext>
            </a:extLst>
          </p:cNvPr>
          <p:cNvCxnSpPr>
            <a:cxnSpLocks/>
          </p:cNvCxnSpPr>
          <p:nvPr userDrawn="1"/>
        </p:nvCxnSpPr>
        <p:spPr>
          <a:xfrm>
            <a:off x="7616250" y="1620166"/>
            <a:ext cx="407470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platzhalter 17">
            <a:extLst>
              <a:ext uri="{FF2B5EF4-FFF2-40B4-BE49-F238E27FC236}">
                <a16:creationId xmlns:a16="http://schemas.microsoft.com/office/drawing/2014/main" id="{09911D1B-4867-FDC1-30A9-6293F78DC34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7616250" y="2717827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0" name="Textplatzhalter 22">
            <a:extLst>
              <a:ext uri="{FF2B5EF4-FFF2-40B4-BE49-F238E27FC236}">
                <a16:creationId xmlns:a16="http://schemas.microsoft.com/office/drawing/2014/main" id="{A19D4F5B-063D-A272-2A17-DF988A4096BC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650151" y="2923886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1" name="Textplatzhalter 17">
            <a:extLst>
              <a:ext uri="{FF2B5EF4-FFF2-40B4-BE49-F238E27FC236}">
                <a16:creationId xmlns:a16="http://schemas.microsoft.com/office/drawing/2014/main" id="{74E4F3DB-189F-A7AF-CED7-130F8CC00E54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641819" y="2717827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2" name="Textplatzhalter 22">
            <a:extLst>
              <a:ext uri="{FF2B5EF4-FFF2-40B4-BE49-F238E27FC236}">
                <a16:creationId xmlns:a16="http://schemas.microsoft.com/office/drawing/2014/main" id="{0EA753C8-C670-54EE-AC45-1AF6CED49A85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624582" y="4632613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3" name="Textplatzhalter 22">
            <a:extLst>
              <a:ext uri="{FF2B5EF4-FFF2-40B4-BE49-F238E27FC236}">
                <a16:creationId xmlns:a16="http://schemas.microsoft.com/office/drawing/2014/main" id="{2FDB9272-4028-953E-BC9F-DF52D5D42A2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9644364" y="4632613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4" name="Textplatzhalter 17">
            <a:extLst>
              <a:ext uri="{FF2B5EF4-FFF2-40B4-BE49-F238E27FC236}">
                <a16:creationId xmlns:a16="http://schemas.microsoft.com/office/drawing/2014/main" id="{6DE943C9-ED5D-045C-2901-E4834E3FBE2E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7616250" y="4426554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5" name="Textplatzhalter 17">
            <a:extLst>
              <a:ext uri="{FF2B5EF4-FFF2-40B4-BE49-F238E27FC236}">
                <a16:creationId xmlns:a16="http://schemas.microsoft.com/office/drawing/2014/main" id="{03F9CEDA-F16F-3FB2-EE6E-1F27D85E9F4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9641819" y="4426554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6" name="Textplatzhalter 22">
            <a:extLst>
              <a:ext uri="{FF2B5EF4-FFF2-40B4-BE49-F238E27FC236}">
                <a16:creationId xmlns:a16="http://schemas.microsoft.com/office/drawing/2014/main" id="{36F97440-2C50-9B09-C9A2-173E584459CF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624582" y="6295159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7" name="Textplatzhalter 22">
            <a:extLst>
              <a:ext uri="{FF2B5EF4-FFF2-40B4-BE49-F238E27FC236}">
                <a16:creationId xmlns:a16="http://schemas.microsoft.com/office/drawing/2014/main" id="{11759629-A8BD-D37F-5D87-7D8B82908D1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9644364" y="6295159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8" name="Textplatzhalter 17">
            <a:extLst>
              <a:ext uri="{FF2B5EF4-FFF2-40B4-BE49-F238E27FC236}">
                <a16:creationId xmlns:a16="http://schemas.microsoft.com/office/drawing/2014/main" id="{403B07F2-9B26-21AD-35FE-E71507EC7FE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616250" y="6089100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9" name="Textplatzhalter 17">
            <a:extLst>
              <a:ext uri="{FF2B5EF4-FFF2-40B4-BE49-F238E27FC236}">
                <a16:creationId xmlns:a16="http://schemas.microsoft.com/office/drawing/2014/main" id="{9F34D1A5-ED27-E964-8BF3-0A90B70C22BD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641819" y="6089100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90" name="Bildplatzhalter 99">
            <a:extLst>
              <a:ext uri="{FF2B5EF4-FFF2-40B4-BE49-F238E27FC236}">
                <a16:creationId xmlns:a16="http://schemas.microsoft.com/office/drawing/2014/main" id="{E66341BC-108E-CC62-D57C-18FB097718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99"/>
          </p:nvPr>
        </p:nvSpPr>
        <p:spPr>
          <a:xfrm>
            <a:off x="7624763" y="1722438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91" name="Bildplatzhalter 99">
            <a:extLst>
              <a:ext uri="{FF2B5EF4-FFF2-40B4-BE49-F238E27FC236}">
                <a16:creationId xmlns:a16="http://schemas.microsoft.com/office/drawing/2014/main" id="{A3EB4EA4-287E-66D1-0411-FFEA39F0C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0"/>
          </p:nvPr>
        </p:nvSpPr>
        <p:spPr>
          <a:xfrm>
            <a:off x="9639228" y="1722438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92" name="Bildplatzhalter 99">
            <a:extLst>
              <a:ext uri="{FF2B5EF4-FFF2-40B4-BE49-F238E27FC236}">
                <a16:creationId xmlns:a16="http://schemas.microsoft.com/office/drawing/2014/main" id="{2AF5F96A-95FF-29C5-380F-29D0BB304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1"/>
          </p:nvPr>
        </p:nvSpPr>
        <p:spPr>
          <a:xfrm>
            <a:off x="7624763" y="3421273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93" name="Bildplatzhalter 99">
            <a:extLst>
              <a:ext uri="{FF2B5EF4-FFF2-40B4-BE49-F238E27FC236}">
                <a16:creationId xmlns:a16="http://schemas.microsoft.com/office/drawing/2014/main" id="{0CF0CA2E-F315-1742-1C1C-9DB58FA47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2"/>
          </p:nvPr>
        </p:nvSpPr>
        <p:spPr>
          <a:xfrm>
            <a:off x="9639228" y="3421273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94" name="Bildplatzhalter 99">
            <a:extLst>
              <a:ext uri="{FF2B5EF4-FFF2-40B4-BE49-F238E27FC236}">
                <a16:creationId xmlns:a16="http://schemas.microsoft.com/office/drawing/2014/main" id="{FEC18C4E-E46D-B137-989F-7458F1B9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3"/>
          </p:nvPr>
        </p:nvSpPr>
        <p:spPr>
          <a:xfrm>
            <a:off x="7624763" y="5082975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195" name="Bildplatzhalter 99">
            <a:extLst>
              <a:ext uri="{FF2B5EF4-FFF2-40B4-BE49-F238E27FC236}">
                <a16:creationId xmlns:a16="http://schemas.microsoft.com/office/drawing/2014/main" id="{AE002243-54CC-F3E5-D769-B1686FB7B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4"/>
          </p:nvPr>
        </p:nvSpPr>
        <p:spPr>
          <a:xfrm>
            <a:off x="9639228" y="5082975"/>
            <a:ext cx="874051" cy="874051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cxnSp>
        <p:nvCxnSpPr>
          <p:cNvPr id="196" name="Gerade Verbindung 195">
            <a:extLst>
              <a:ext uri="{FF2B5EF4-FFF2-40B4-BE49-F238E27FC236}">
                <a16:creationId xmlns:a16="http://schemas.microsoft.com/office/drawing/2014/main" id="{0599F666-F984-2187-9EBF-869FAE6D5E4A}"/>
              </a:ext>
            </a:extLst>
          </p:cNvPr>
          <p:cNvCxnSpPr>
            <a:cxnSpLocks/>
          </p:cNvCxnSpPr>
          <p:nvPr userDrawn="1"/>
        </p:nvCxnSpPr>
        <p:spPr>
          <a:xfrm>
            <a:off x="552184" y="1620166"/>
            <a:ext cx="2672279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Gerade Verbindung 196">
            <a:extLst>
              <a:ext uri="{FF2B5EF4-FFF2-40B4-BE49-F238E27FC236}">
                <a16:creationId xmlns:a16="http://schemas.microsoft.com/office/drawing/2014/main" id="{B5ADCF7E-5349-5655-5752-3C1C1AF5009C}"/>
              </a:ext>
            </a:extLst>
          </p:cNvPr>
          <p:cNvCxnSpPr>
            <a:cxnSpLocks/>
          </p:cNvCxnSpPr>
          <p:nvPr userDrawn="1"/>
        </p:nvCxnSpPr>
        <p:spPr>
          <a:xfrm>
            <a:off x="3824774" y="1620166"/>
            <a:ext cx="2672279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Gerade Verbindung 197">
            <a:extLst>
              <a:ext uri="{FF2B5EF4-FFF2-40B4-BE49-F238E27FC236}">
                <a16:creationId xmlns:a16="http://schemas.microsoft.com/office/drawing/2014/main" id="{76C8A307-8582-AFE4-9D05-95DC4C724AC8}"/>
              </a:ext>
            </a:extLst>
          </p:cNvPr>
          <p:cNvCxnSpPr>
            <a:cxnSpLocks/>
          </p:cNvCxnSpPr>
          <p:nvPr userDrawn="1"/>
        </p:nvCxnSpPr>
        <p:spPr>
          <a:xfrm>
            <a:off x="552184" y="2864575"/>
            <a:ext cx="2672279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Gerade Verbindung 198">
            <a:extLst>
              <a:ext uri="{FF2B5EF4-FFF2-40B4-BE49-F238E27FC236}">
                <a16:creationId xmlns:a16="http://schemas.microsoft.com/office/drawing/2014/main" id="{ACAD741F-95B3-AF38-15A8-82BFC7C1EA13}"/>
              </a:ext>
            </a:extLst>
          </p:cNvPr>
          <p:cNvCxnSpPr>
            <a:cxnSpLocks/>
          </p:cNvCxnSpPr>
          <p:nvPr userDrawn="1"/>
        </p:nvCxnSpPr>
        <p:spPr>
          <a:xfrm>
            <a:off x="552184" y="4356491"/>
            <a:ext cx="2672279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itel 2">
            <a:extLst>
              <a:ext uri="{FF2B5EF4-FFF2-40B4-BE49-F238E27FC236}">
                <a16:creationId xmlns:a16="http://schemas.microsoft.com/office/drawing/2014/main" id="{D7FDC33C-32A1-4603-84C6-FD85D6D6EE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41159"/>
            <a:ext cx="5739968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Kontakte</a:t>
            </a:r>
          </a:p>
        </p:txBody>
      </p:sp>
      <p:sp>
        <p:nvSpPr>
          <p:cNvPr id="95" name="Fußzeilenplatzhalter 2">
            <a:extLst>
              <a:ext uri="{FF2B5EF4-FFF2-40B4-BE49-F238E27FC236}">
                <a16:creationId xmlns:a16="http://schemas.microsoft.com/office/drawing/2014/main" id="{6FD12530-1B4A-4E49-B7E0-BF5E702A5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96" name="Foliennummernplatzhalter 3">
            <a:extLst>
              <a:ext uri="{FF2B5EF4-FFF2-40B4-BE49-F238E27FC236}">
                <a16:creationId xmlns:a16="http://schemas.microsoft.com/office/drawing/2014/main" id="{DFEFFEA8-5599-4CCB-95B7-5E7DE9AAEA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7" name="Datumsplatzhalter 3">
            <a:extLst>
              <a:ext uri="{FF2B5EF4-FFF2-40B4-BE49-F238E27FC236}">
                <a16:creationId xmlns:a16="http://schemas.microsoft.com/office/drawing/2014/main" id="{EF608B0D-4AA8-4BAF-9E1A-443E38DF48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C2389A5-78BD-49C3-B9F8-15EBC1403F1C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9928160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38D8500D-0B27-2EAC-5791-14D3BB0FD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2" name="Textplatzhalter 17">
            <a:extLst>
              <a:ext uri="{FF2B5EF4-FFF2-40B4-BE49-F238E27FC236}">
                <a16:creationId xmlns:a16="http://schemas.microsoft.com/office/drawing/2014/main" id="{60EB4E60-E835-48D3-D769-1A1156EFC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50" y="1377389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1</a:t>
            </a:r>
          </a:p>
        </p:txBody>
      </p:sp>
      <p:sp>
        <p:nvSpPr>
          <p:cNvPr id="113" name="Textplatzhalter 22">
            <a:extLst>
              <a:ext uri="{FF2B5EF4-FFF2-40B4-BE49-F238E27FC236}">
                <a16:creationId xmlns:a16="http://schemas.microsoft.com/office/drawing/2014/main" id="{610235E8-39B9-45B5-5A73-28C2FFD66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2450" y="168674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Bauingenieurwesen dual (</a:t>
            </a:r>
            <a:r>
              <a:rPr lang="de-DE" dirty="0" err="1"/>
              <a:t>B.Eng</a:t>
            </a:r>
            <a:r>
              <a:rPr lang="de-DE" dirty="0"/>
              <a:t>)</a:t>
            </a:r>
          </a:p>
        </p:txBody>
      </p:sp>
      <p:sp>
        <p:nvSpPr>
          <p:cNvPr id="114" name="Textplatzhalter 22">
            <a:extLst>
              <a:ext uri="{FF2B5EF4-FFF2-40B4-BE49-F238E27FC236}">
                <a16:creationId xmlns:a16="http://schemas.microsoft.com/office/drawing/2014/main" id="{20EA8885-FA65-8D12-1369-98F48307B4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450" y="184029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</a:t>
            </a:r>
            <a:r>
              <a:rPr lang="de-DE" dirty="0" err="1"/>
              <a:t>Chwalek</a:t>
            </a:r>
            <a:endParaRPr lang="de-DE" dirty="0"/>
          </a:p>
        </p:txBody>
      </p:sp>
      <p:sp>
        <p:nvSpPr>
          <p:cNvPr id="115" name="Textplatzhalter 22">
            <a:extLst>
              <a:ext uri="{FF2B5EF4-FFF2-40B4-BE49-F238E27FC236}">
                <a16:creationId xmlns:a16="http://schemas.microsoft.com/office/drawing/2014/main" id="{BDC6B670-80EA-DD65-9024-AD7EEB8E05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193589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Chwalek@fb4.fra-uas.de</a:t>
            </a:r>
          </a:p>
        </p:txBody>
      </p:sp>
      <p:sp>
        <p:nvSpPr>
          <p:cNvPr id="116" name="Textplatzhalter 22">
            <a:extLst>
              <a:ext uri="{FF2B5EF4-FFF2-40B4-BE49-F238E27FC236}">
                <a16:creationId xmlns:a16="http://schemas.microsoft.com/office/drawing/2014/main" id="{80CB9EAD-36F6-8DBD-05C8-7527848F115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0" y="209383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Alma </a:t>
            </a:r>
            <a:r>
              <a:rPr lang="de-DE" dirty="0" err="1"/>
              <a:t>Chwalek</a:t>
            </a:r>
            <a:r>
              <a:rPr lang="de-DE" dirty="0"/>
              <a:t> </a:t>
            </a:r>
            <a:r>
              <a:rPr lang="de-DE" dirty="0">
                <a:effectLst/>
                <a:latin typeface="Aptos Light" panose="020B0004020202020204" pitchFamily="34" charset="0"/>
              </a:rPr>
              <a:t>Anna-Katharina Haux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endParaRPr lang="de-DE" dirty="0">
              <a:effectLst/>
              <a:latin typeface="Aptos Light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117" name="Textplatzhalter 22">
            <a:extLst>
              <a:ext uri="{FF2B5EF4-FFF2-40B4-BE49-F238E27FC236}">
                <a16:creationId xmlns:a16="http://schemas.microsoft.com/office/drawing/2014/main" id="{E1A2C653-AC27-8D33-BB09-BBED938F736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52450" y="21894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anna.katharina.haux@fb1.fra-uas.de</a:t>
            </a:r>
          </a:p>
        </p:txBody>
      </p:sp>
      <p:sp>
        <p:nvSpPr>
          <p:cNvPr id="118" name="Textplatzhalter 17">
            <a:extLst>
              <a:ext uri="{FF2B5EF4-FFF2-40B4-BE49-F238E27FC236}">
                <a16:creationId xmlns:a16="http://schemas.microsoft.com/office/drawing/2014/main" id="{E2ACBD5B-7B56-2778-3528-9E028606CF6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52450" y="2637955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1</a:t>
            </a:r>
          </a:p>
        </p:txBody>
      </p:sp>
      <p:sp>
        <p:nvSpPr>
          <p:cNvPr id="119" name="Textplatzhalter 22">
            <a:extLst>
              <a:ext uri="{FF2B5EF4-FFF2-40B4-BE49-F238E27FC236}">
                <a16:creationId xmlns:a16="http://schemas.microsoft.com/office/drawing/2014/main" id="{E2D3913A-794E-41A6-4368-BA38D1793F5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52450" y="2937513"/>
            <a:ext cx="2449513" cy="57638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>
              <a:spcBef>
                <a:spcPts val="1600"/>
              </a:spcBef>
            </a:pPr>
            <a:r>
              <a:rPr lang="de-DE" dirty="0"/>
              <a:t>Angewandte Biowissenschaften dual (B.Sc.),</a:t>
            </a:r>
            <a:br>
              <a:rPr lang="de-DE" dirty="0"/>
            </a:br>
            <a:r>
              <a:rPr lang="de-DE" dirty="0"/>
              <a:t>Bioverfahrenstechnik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Elektro- und Informationstechnik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Informatik (B.Sc.), Maschinenbau dual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Produktentwicklung und technisches Design dual (</a:t>
            </a:r>
            <a:r>
              <a:rPr lang="de-DE" dirty="0" err="1"/>
              <a:t>B.Eng</a:t>
            </a:r>
            <a:r>
              <a:rPr lang="de-DE" dirty="0"/>
              <a:t>.), </a:t>
            </a:r>
            <a:br>
              <a:rPr lang="de-DE" dirty="0"/>
            </a:br>
            <a:r>
              <a:rPr lang="de-DE" dirty="0"/>
              <a:t>Service Engineering (Wirtschaftsingenieurwesen) dual (</a:t>
            </a:r>
            <a:r>
              <a:rPr lang="de-DE" dirty="0" err="1"/>
              <a:t>B.Eng</a:t>
            </a:r>
            <a:r>
              <a:rPr lang="de-DE" dirty="0"/>
              <a:t>.)</a:t>
            </a:r>
          </a:p>
        </p:txBody>
      </p:sp>
      <p:sp>
        <p:nvSpPr>
          <p:cNvPr id="120" name="Textplatzhalter 22">
            <a:extLst>
              <a:ext uri="{FF2B5EF4-FFF2-40B4-BE49-F238E27FC236}">
                <a16:creationId xmlns:a16="http://schemas.microsoft.com/office/drawing/2014/main" id="{93542448-0EE4-8B3D-E294-E52CFCFA87F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450" y="358626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>
                <a:effectLst/>
                <a:latin typeface="Aptos Light" panose="020B0004020202020204" pitchFamily="34" charset="0"/>
              </a:rPr>
              <a:t>Atılım</a:t>
            </a:r>
            <a:r>
              <a:rPr lang="de-DE" dirty="0">
                <a:effectLst/>
                <a:latin typeface="Aptos Light" panose="020B0004020202020204" pitchFamily="34" charset="0"/>
              </a:rPr>
              <a:t> Bayar-Schäfer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endParaRPr lang="de-DE" dirty="0">
              <a:effectLst/>
              <a:latin typeface="Aptos Light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/>
          </a:p>
        </p:txBody>
      </p:sp>
      <p:sp>
        <p:nvSpPr>
          <p:cNvPr id="121" name="Textplatzhalter 22">
            <a:extLst>
              <a:ext uri="{FF2B5EF4-FFF2-40B4-BE49-F238E27FC236}">
                <a16:creationId xmlns:a16="http://schemas.microsoft.com/office/drawing/2014/main" id="{9BDB2CD4-DF7E-67F0-6BC9-FD4BCBEE53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450" y="3681952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Atilim.schaefer@fb2.fra-uas.de</a:t>
            </a:r>
          </a:p>
        </p:txBody>
      </p:sp>
      <p:sp>
        <p:nvSpPr>
          <p:cNvPr id="122" name="Textplatzhalter 17">
            <a:extLst>
              <a:ext uri="{FF2B5EF4-FFF2-40B4-BE49-F238E27FC236}">
                <a16:creationId xmlns:a16="http://schemas.microsoft.com/office/drawing/2014/main" id="{1FA869A1-3B03-E330-BCC1-5ABA5DF35B8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2450" y="4120589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3</a:t>
            </a:r>
          </a:p>
        </p:txBody>
      </p:sp>
      <p:sp>
        <p:nvSpPr>
          <p:cNvPr id="123" name="Textplatzhalter 22">
            <a:extLst>
              <a:ext uri="{FF2B5EF4-FFF2-40B4-BE49-F238E27FC236}">
                <a16:creationId xmlns:a16="http://schemas.microsoft.com/office/drawing/2014/main" id="{E9766203-52F9-5495-9A55-225CB6EC584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552450" y="442994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Luftverkehrsmanagement dual (B.A.)</a:t>
            </a:r>
          </a:p>
        </p:txBody>
      </p:sp>
      <p:sp>
        <p:nvSpPr>
          <p:cNvPr id="124" name="Textplatzhalter 22">
            <a:extLst>
              <a:ext uri="{FF2B5EF4-FFF2-40B4-BE49-F238E27FC236}">
                <a16:creationId xmlns:a16="http://schemas.microsoft.com/office/drawing/2014/main" id="{5CDF45BA-E0B0-F0DA-9E8B-E5470A6BD15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52450" y="454234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Sandra </a:t>
            </a:r>
            <a:r>
              <a:rPr lang="de-DE" dirty="0" err="1"/>
              <a:t>Reinstorf</a:t>
            </a:r>
            <a:endParaRPr lang="de-DE" dirty="0"/>
          </a:p>
        </p:txBody>
      </p:sp>
      <p:sp>
        <p:nvSpPr>
          <p:cNvPr id="125" name="Textplatzhalter 22">
            <a:extLst>
              <a:ext uri="{FF2B5EF4-FFF2-40B4-BE49-F238E27FC236}">
                <a16:creationId xmlns:a16="http://schemas.microsoft.com/office/drawing/2014/main" id="{2BEB2249-9C75-648E-81F1-9508CB5FD4C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52450" y="463794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reinstorf@fb3.fra-uas.de</a:t>
            </a:r>
          </a:p>
        </p:txBody>
      </p:sp>
      <p:sp>
        <p:nvSpPr>
          <p:cNvPr id="126" name="Textplatzhalter 22">
            <a:extLst>
              <a:ext uri="{FF2B5EF4-FFF2-40B4-BE49-F238E27FC236}">
                <a16:creationId xmlns:a16="http://schemas.microsoft.com/office/drawing/2014/main" id="{5633A193-8C98-015D-F33A-4A72B09E39D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50" y="478647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  <a:latin typeface="Aptos" panose="020B0004020202020204" pitchFamily="34" charset="0"/>
              </a:rPr>
              <a:t>Public Administration dual (B.A.)</a:t>
            </a:r>
            <a:endParaRPr lang="de-DE" dirty="0">
              <a:effectLst/>
              <a:latin typeface="Aptos SemiBold" panose="020B0004020202020204" pitchFamily="34" charset="0"/>
            </a:endParaRPr>
          </a:p>
        </p:txBody>
      </p:sp>
      <p:sp>
        <p:nvSpPr>
          <p:cNvPr id="127" name="Textplatzhalter 22">
            <a:extLst>
              <a:ext uri="{FF2B5EF4-FFF2-40B4-BE49-F238E27FC236}">
                <a16:creationId xmlns:a16="http://schemas.microsoft.com/office/drawing/2014/main" id="{2EEAAB94-1762-26D9-8D98-02075E5329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52450" y="489887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Dorit Richter</a:t>
            </a:r>
          </a:p>
        </p:txBody>
      </p:sp>
      <p:sp>
        <p:nvSpPr>
          <p:cNvPr id="128" name="Textplatzhalter 22">
            <a:extLst>
              <a:ext uri="{FF2B5EF4-FFF2-40B4-BE49-F238E27FC236}">
                <a16:creationId xmlns:a16="http://schemas.microsoft.com/office/drawing/2014/main" id="{F2982EB7-1420-BC7F-2484-42DEEC51E68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450" y="499447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dorit.richter@fb3.fra-uas.de</a:t>
            </a:r>
          </a:p>
        </p:txBody>
      </p:sp>
      <p:sp>
        <p:nvSpPr>
          <p:cNvPr id="129" name="Textplatzhalter 22">
            <a:extLst>
              <a:ext uri="{FF2B5EF4-FFF2-40B4-BE49-F238E27FC236}">
                <a16:creationId xmlns:a16="http://schemas.microsoft.com/office/drawing/2014/main" id="{5CBA79AC-26F7-0485-1F0E-AFFE149AB8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2450" y="5138816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  <a:latin typeface="Aptos" panose="020B0004020202020204" pitchFamily="34" charset="0"/>
              </a:rPr>
              <a:t>Steuerlehre dual (B.A.)</a:t>
            </a:r>
          </a:p>
        </p:txBody>
      </p:sp>
      <p:sp>
        <p:nvSpPr>
          <p:cNvPr id="130" name="Textplatzhalter 22">
            <a:extLst>
              <a:ext uri="{FF2B5EF4-FFF2-40B4-BE49-F238E27FC236}">
                <a16:creationId xmlns:a16="http://schemas.microsoft.com/office/drawing/2014/main" id="{97507984-E59A-8DC1-B9DB-645FA3BB923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2450" y="525121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Daniela Springer</a:t>
            </a:r>
          </a:p>
        </p:txBody>
      </p:sp>
      <p:sp>
        <p:nvSpPr>
          <p:cNvPr id="131" name="Textplatzhalter 22">
            <a:extLst>
              <a:ext uri="{FF2B5EF4-FFF2-40B4-BE49-F238E27FC236}">
                <a16:creationId xmlns:a16="http://schemas.microsoft.com/office/drawing/2014/main" id="{573ADA3D-1DE6-5EF9-35BE-EA1580AD3D9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50" y="5346813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springer@fb3.fra-uas.de</a:t>
            </a:r>
          </a:p>
        </p:txBody>
      </p:sp>
      <p:sp>
        <p:nvSpPr>
          <p:cNvPr id="132" name="Textplatzhalter 22">
            <a:extLst>
              <a:ext uri="{FF2B5EF4-FFF2-40B4-BE49-F238E27FC236}">
                <a16:creationId xmlns:a16="http://schemas.microsoft.com/office/drawing/2014/main" id="{67B8E653-1F9D-BC80-148F-356EEDBF1F6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50" y="549021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Tourismusmanagement dual (B.A.)</a:t>
            </a:r>
          </a:p>
        </p:txBody>
      </p:sp>
      <p:sp>
        <p:nvSpPr>
          <p:cNvPr id="133" name="Textplatzhalter 22">
            <a:extLst>
              <a:ext uri="{FF2B5EF4-FFF2-40B4-BE49-F238E27FC236}">
                <a16:creationId xmlns:a16="http://schemas.microsoft.com/office/drawing/2014/main" id="{054AF876-77DE-D9A2-C060-5A776C573A6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2450" y="560261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Iris Teut</a:t>
            </a:r>
          </a:p>
        </p:txBody>
      </p:sp>
      <p:sp>
        <p:nvSpPr>
          <p:cNvPr id="134" name="Textplatzhalter 22">
            <a:extLst>
              <a:ext uri="{FF2B5EF4-FFF2-40B4-BE49-F238E27FC236}">
                <a16:creationId xmlns:a16="http://schemas.microsoft.com/office/drawing/2014/main" id="{1D0E74D1-F9C9-C902-CEDC-9A5F7B87F1C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52450" y="569821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i.teut@fb3.fra-uas.de</a:t>
            </a:r>
          </a:p>
        </p:txBody>
      </p:sp>
      <p:sp>
        <p:nvSpPr>
          <p:cNvPr id="135" name="Textplatzhalter 17">
            <a:extLst>
              <a:ext uri="{FF2B5EF4-FFF2-40B4-BE49-F238E27FC236}">
                <a16:creationId xmlns:a16="http://schemas.microsoft.com/office/drawing/2014/main" id="{51A016F0-C95F-A006-D68C-052F20EB796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842903" y="1370461"/>
            <a:ext cx="24499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3</a:t>
            </a:r>
          </a:p>
        </p:txBody>
      </p:sp>
      <p:sp>
        <p:nvSpPr>
          <p:cNvPr id="136" name="Textplatzhalter 22">
            <a:extLst>
              <a:ext uri="{FF2B5EF4-FFF2-40B4-BE49-F238E27FC236}">
                <a16:creationId xmlns:a16="http://schemas.microsoft.com/office/drawing/2014/main" id="{F90F1EF6-42D6-BE5B-AC48-490D8BDE82F9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842903" y="167981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Angewandte Pflegewissenschaften (B.Sc.)</a:t>
            </a:r>
          </a:p>
        </p:txBody>
      </p:sp>
      <p:sp>
        <p:nvSpPr>
          <p:cNvPr id="137" name="Textplatzhalter 22">
            <a:extLst>
              <a:ext uri="{FF2B5EF4-FFF2-40B4-BE49-F238E27FC236}">
                <a16:creationId xmlns:a16="http://schemas.microsoft.com/office/drawing/2014/main" id="{DF8D65DE-9806-33E2-A36E-3F24CF4B24A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3842903" y="179221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Lisa Luft</a:t>
            </a:r>
          </a:p>
        </p:txBody>
      </p:sp>
      <p:sp>
        <p:nvSpPr>
          <p:cNvPr id="138" name="Textplatzhalter 22">
            <a:extLst>
              <a:ext uri="{FF2B5EF4-FFF2-40B4-BE49-F238E27FC236}">
                <a16:creationId xmlns:a16="http://schemas.microsoft.com/office/drawing/2014/main" id="{CE8EB388-8038-7FFA-1B6E-7518B6CFAB49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842903" y="188781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l.luft@fb4.fra-uas.de </a:t>
            </a:r>
          </a:p>
        </p:txBody>
      </p:sp>
      <p:sp>
        <p:nvSpPr>
          <p:cNvPr id="139" name="Textplatzhalter 22">
            <a:extLst>
              <a:ext uri="{FF2B5EF4-FFF2-40B4-BE49-F238E27FC236}">
                <a16:creationId xmlns:a16="http://schemas.microsoft.com/office/drawing/2014/main" id="{15E8ECD9-0893-1C9D-3D7A-FFBA53553C62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842903" y="2036350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Hebammenwissenschaften (B.Sc.)</a:t>
            </a:r>
          </a:p>
        </p:txBody>
      </p:sp>
      <p:sp>
        <p:nvSpPr>
          <p:cNvPr id="140" name="Textplatzhalter 22">
            <a:extLst>
              <a:ext uri="{FF2B5EF4-FFF2-40B4-BE49-F238E27FC236}">
                <a16:creationId xmlns:a16="http://schemas.microsoft.com/office/drawing/2014/main" id="{FCC0DAC0-1543-5537-78C6-4C75B3C472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842903" y="214875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Anna Dichtl</a:t>
            </a:r>
          </a:p>
        </p:txBody>
      </p:sp>
      <p:sp>
        <p:nvSpPr>
          <p:cNvPr id="141" name="Textplatzhalter 22">
            <a:extLst>
              <a:ext uri="{FF2B5EF4-FFF2-40B4-BE49-F238E27FC236}">
                <a16:creationId xmlns:a16="http://schemas.microsoft.com/office/drawing/2014/main" id="{50D5AA32-C235-2C3A-4D2A-D45C14D706F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3842903" y="224434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anna.dichtl@fb4.fra-uas.de </a:t>
            </a:r>
          </a:p>
        </p:txBody>
      </p:sp>
      <p:sp>
        <p:nvSpPr>
          <p:cNvPr id="142" name="Textplatzhalter 22">
            <a:extLst>
              <a:ext uri="{FF2B5EF4-FFF2-40B4-BE49-F238E27FC236}">
                <a16:creationId xmlns:a16="http://schemas.microsoft.com/office/drawing/2014/main" id="{E469E0BC-D2E2-FD54-6D29-1E97F3D281D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842903" y="238868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Lehr- &amp; Forschungskooperation FB 1 </a:t>
            </a:r>
          </a:p>
        </p:txBody>
      </p:sp>
      <p:sp>
        <p:nvSpPr>
          <p:cNvPr id="143" name="Textplatzhalter 22">
            <a:extLst>
              <a:ext uri="{FF2B5EF4-FFF2-40B4-BE49-F238E27FC236}">
                <a16:creationId xmlns:a16="http://schemas.microsoft.com/office/drawing/2014/main" id="{B5BA5E27-C359-831F-F36C-F7D6D1FDE82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842903" y="250108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Ruth Schlögl</a:t>
            </a:r>
          </a:p>
        </p:txBody>
      </p:sp>
      <p:sp>
        <p:nvSpPr>
          <p:cNvPr id="144" name="Textplatzhalter 22">
            <a:extLst>
              <a:ext uri="{FF2B5EF4-FFF2-40B4-BE49-F238E27FC236}">
                <a16:creationId xmlns:a16="http://schemas.microsoft.com/office/drawing/2014/main" id="{A8F1502A-ADD6-8B34-22B0-0646B0CCA381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3842903" y="259668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Ruth.Schloegl@fb1.fra-uas.de</a:t>
            </a:r>
          </a:p>
        </p:txBody>
      </p:sp>
      <p:sp>
        <p:nvSpPr>
          <p:cNvPr id="145" name="Textplatzhalter 22">
            <a:extLst>
              <a:ext uri="{FF2B5EF4-FFF2-40B4-BE49-F238E27FC236}">
                <a16:creationId xmlns:a16="http://schemas.microsoft.com/office/drawing/2014/main" id="{5FF757B8-93C6-91B6-0211-B5EF7F34B81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842903" y="2740089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Lehr- &amp; Forschungskooperation FB 2</a:t>
            </a:r>
          </a:p>
        </p:txBody>
      </p:sp>
      <p:sp>
        <p:nvSpPr>
          <p:cNvPr id="146" name="Textplatzhalter 22">
            <a:extLst>
              <a:ext uri="{FF2B5EF4-FFF2-40B4-BE49-F238E27FC236}">
                <a16:creationId xmlns:a16="http://schemas.microsoft.com/office/drawing/2014/main" id="{BF12A958-D0EE-1F22-9DF6-89DCE47CBC2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842903" y="285249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  <a:latin typeface="Aptos Light" panose="020B0004020202020204" pitchFamily="34" charset="0"/>
              </a:rPr>
              <a:t>Atılım</a:t>
            </a:r>
            <a:r>
              <a:rPr lang="de-DE" dirty="0">
                <a:effectLst/>
                <a:latin typeface="Aptos Light" panose="020B0004020202020204" pitchFamily="34" charset="0"/>
              </a:rPr>
              <a:t> Bayar-Schäfer</a:t>
            </a:r>
          </a:p>
        </p:txBody>
      </p:sp>
      <p:sp>
        <p:nvSpPr>
          <p:cNvPr id="147" name="Textplatzhalter 22">
            <a:extLst>
              <a:ext uri="{FF2B5EF4-FFF2-40B4-BE49-F238E27FC236}">
                <a16:creationId xmlns:a16="http://schemas.microsoft.com/office/drawing/2014/main" id="{711A8A95-EC0A-DCC5-A303-8220122C23B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842903" y="2948086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atilim.schaefer@fb2.fra-uas.de</a:t>
            </a:r>
          </a:p>
        </p:txBody>
      </p:sp>
      <p:sp>
        <p:nvSpPr>
          <p:cNvPr id="148" name="Textplatzhalter 22">
            <a:extLst>
              <a:ext uri="{FF2B5EF4-FFF2-40B4-BE49-F238E27FC236}">
                <a16:creationId xmlns:a16="http://schemas.microsoft.com/office/drawing/2014/main" id="{EF6ADB10-2E20-07B3-F162-B5D17336920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842903" y="309771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Lehr- &amp; Forschungskooperation FB 3</a:t>
            </a:r>
          </a:p>
        </p:txBody>
      </p:sp>
      <p:sp>
        <p:nvSpPr>
          <p:cNvPr id="149" name="Textplatzhalter 22">
            <a:extLst>
              <a:ext uri="{FF2B5EF4-FFF2-40B4-BE49-F238E27FC236}">
                <a16:creationId xmlns:a16="http://schemas.microsoft.com/office/drawing/2014/main" id="{E6A51A11-C251-479C-CE8C-F352125EE2C7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842903" y="321011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Katharina Stemmer</a:t>
            </a:r>
          </a:p>
        </p:txBody>
      </p:sp>
      <p:sp>
        <p:nvSpPr>
          <p:cNvPr id="150" name="Textplatzhalter 22">
            <a:extLst>
              <a:ext uri="{FF2B5EF4-FFF2-40B4-BE49-F238E27FC236}">
                <a16:creationId xmlns:a16="http://schemas.microsoft.com/office/drawing/2014/main" id="{5CE365DC-0896-ADF2-1E81-06A207DD417B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3842903" y="330571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katharina.stemmer@fb3.fra-uas.de </a:t>
            </a:r>
          </a:p>
        </p:txBody>
      </p:sp>
      <p:sp>
        <p:nvSpPr>
          <p:cNvPr id="151" name="Textplatzhalter 22">
            <a:extLst>
              <a:ext uri="{FF2B5EF4-FFF2-40B4-BE49-F238E27FC236}">
                <a16:creationId xmlns:a16="http://schemas.microsoft.com/office/drawing/2014/main" id="{E959B9F0-9921-192D-810A-BE927B5420EC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3842903" y="3454249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>
                <a:effectLst/>
              </a:rPr>
              <a:t>School </a:t>
            </a:r>
            <a:r>
              <a:rPr lang="de-DE" b="1" dirty="0" err="1">
                <a:effectLst/>
              </a:rPr>
              <a:t>of</a:t>
            </a:r>
            <a:r>
              <a:rPr lang="de-DE" b="1" dirty="0">
                <a:effectLst/>
              </a:rPr>
              <a:t> Personal Development and Education (</a:t>
            </a:r>
            <a:r>
              <a:rPr lang="de-DE" b="1" dirty="0" err="1">
                <a:effectLst/>
              </a:rPr>
              <a:t>ScoPE</a:t>
            </a:r>
            <a:r>
              <a:rPr lang="de-DE" b="1" dirty="0">
                <a:effectLst/>
              </a:rPr>
              <a:t>)</a:t>
            </a:r>
          </a:p>
        </p:txBody>
      </p:sp>
      <p:sp>
        <p:nvSpPr>
          <p:cNvPr id="152" name="Textplatzhalter 22">
            <a:extLst>
              <a:ext uri="{FF2B5EF4-FFF2-40B4-BE49-F238E27FC236}">
                <a16:creationId xmlns:a16="http://schemas.microsoft.com/office/drawing/2014/main" id="{9C0FC204-469A-033C-3580-0B1B1DA7A6F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842903" y="356665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Maren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Schlegler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53" name="Textplatzhalter 22">
            <a:extLst>
              <a:ext uri="{FF2B5EF4-FFF2-40B4-BE49-F238E27FC236}">
                <a16:creationId xmlns:a16="http://schemas.microsoft.com/office/drawing/2014/main" id="{F2EB04D2-BDC6-2F2E-DB27-1824D9694DC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3842903" y="3662246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maren.schlegler@scope.fra-uas.de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54" name="Textplatzhalter 22">
            <a:extLst>
              <a:ext uri="{FF2B5EF4-FFF2-40B4-BE49-F238E27FC236}">
                <a16:creationId xmlns:a16="http://schemas.microsoft.com/office/drawing/2014/main" id="{885FFF44-82AE-0695-043D-C06E66DFE8C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842903" y="3806587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Zentrale Studienberatung</a:t>
            </a:r>
          </a:p>
        </p:txBody>
      </p:sp>
      <p:sp>
        <p:nvSpPr>
          <p:cNvPr id="155" name="Textplatzhalter 22">
            <a:extLst>
              <a:ext uri="{FF2B5EF4-FFF2-40B4-BE49-F238E27FC236}">
                <a16:creationId xmlns:a16="http://schemas.microsoft.com/office/drawing/2014/main" id="{0372C678-1E9E-9FE3-97B1-B315AA11E775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842903" y="3918988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Franziska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Lixenfeld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56" name="Textplatzhalter 22">
            <a:extLst>
              <a:ext uri="{FF2B5EF4-FFF2-40B4-BE49-F238E27FC236}">
                <a16:creationId xmlns:a16="http://schemas.microsoft.com/office/drawing/2014/main" id="{3CCB740D-8EFA-AFB6-1742-48870199AA26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3842903" y="401458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franziska.lixenfeld@stuport.fra-uas.de</a:t>
            </a:r>
            <a:endParaRPr lang="de-DE" dirty="0">
              <a:effectLst/>
            </a:endParaRPr>
          </a:p>
        </p:txBody>
      </p:sp>
      <p:sp>
        <p:nvSpPr>
          <p:cNvPr id="157" name="Textplatzhalter 22">
            <a:extLst>
              <a:ext uri="{FF2B5EF4-FFF2-40B4-BE49-F238E27FC236}">
                <a16:creationId xmlns:a16="http://schemas.microsoft.com/office/drawing/2014/main" id="{2A705354-EF2D-877E-1413-8E0E89B1EF1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3842903" y="415798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PROFfm</a:t>
            </a:r>
            <a:r>
              <a:rPr lang="de-DE" dirty="0">
                <a:effectLst/>
              </a:rPr>
              <a:t> | Praxis-Promotion, Praxis-Postdoc, Netzwerk</a:t>
            </a:r>
          </a:p>
        </p:txBody>
      </p:sp>
      <p:sp>
        <p:nvSpPr>
          <p:cNvPr id="158" name="Textplatzhalter 22">
            <a:extLst>
              <a:ext uri="{FF2B5EF4-FFF2-40B4-BE49-F238E27FC236}">
                <a16:creationId xmlns:a16="http://schemas.microsoft.com/office/drawing/2014/main" id="{18E8CBA6-A8A0-DC74-0970-C86C969FD37E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3842903" y="427038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Franziska Hedrich</a:t>
            </a:r>
          </a:p>
        </p:txBody>
      </p:sp>
      <p:sp>
        <p:nvSpPr>
          <p:cNvPr id="159" name="Textplatzhalter 22">
            <a:extLst>
              <a:ext uri="{FF2B5EF4-FFF2-40B4-BE49-F238E27FC236}">
                <a16:creationId xmlns:a16="http://schemas.microsoft.com/office/drawing/2014/main" id="{4ED5528D-E65F-2430-7C8A-17555584DD5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3842903" y="436598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franziska.hedrich@qep.fra-uas.de</a:t>
            </a:r>
            <a:endParaRPr lang="de-DE" dirty="0">
              <a:effectLst/>
            </a:endParaRPr>
          </a:p>
        </p:txBody>
      </p:sp>
      <p:sp>
        <p:nvSpPr>
          <p:cNvPr id="160" name="Textplatzhalter 22">
            <a:extLst>
              <a:ext uri="{FF2B5EF4-FFF2-40B4-BE49-F238E27FC236}">
                <a16:creationId xmlns:a16="http://schemas.microsoft.com/office/drawing/2014/main" id="{93C39B68-89EB-6F76-C083-5C7EA1DE978B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3842903" y="450982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 err="1">
                <a:effectLst/>
              </a:rPr>
              <a:t>PROFfm</a:t>
            </a:r>
            <a:r>
              <a:rPr lang="de-DE" b="1" dirty="0">
                <a:effectLst/>
              </a:rPr>
              <a:t> | Kooperative Professur</a:t>
            </a:r>
          </a:p>
        </p:txBody>
      </p:sp>
      <p:sp>
        <p:nvSpPr>
          <p:cNvPr id="161" name="Textplatzhalter 22">
            <a:extLst>
              <a:ext uri="{FF2B5EF4-FFF2-40B4-BE49-F238E27FC236}">
                <a16:creationId xmlns:a16="http://schemas.microsoft.com/office/drawing/2014/main" id="{2B47A50D-F239-7782-DA13-889F932CE284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3842903" y="46222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  <a:latin typeface="Aptos Light" panose="020B0004020202020204" pitchFamily="34" charset="0"/>
              </a:rPr>
              <a:t>Alesya</a:t>
            </a:r>
            <a:r>
              <a:rPr lang="de-DE" dirty="0">
                <a:effectLst/>
                <a:latin typeface="Aptos Light" panose="020B0004020202020204" pitchFamily="34" charset="0"/>
              </a:rPr>
              <a:t>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Ayzikova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2" name="Textplatzhalter 22">
            <a:extLst>
              <a:ext uri="{FF2B5EF4-FFF2-40B4-BE49-F238E27FC236}">
                <a16:creationId xmlns:a16="http://schemas.microsoft.com/office/drawing/2014/main" id="{16301117-DDE5-2CA1-E3DE-03C060C80F1F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3842903" y="471782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ayzikova@qep.fra-uas.de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63" name="Textplatzhalter 22">
            <a:extLst>
              <a:ext uri="{FF2B5EF4-FFF2-40B4-BE49-F238E27FC236}">
                <a16:creationId xmlns:a16="http://schemas.microsoft.com/office/drawing/2014/main" id="{8926B470-C411-DAEB-E254-81A1236ABF3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3842903" y="4866360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b="1" dirty="0" err="1">
                <a:effectLst/>
              </a:rPr>
              <a:t>KompetenzCampus</a:t>
            </a:r>
            <a:endParaRPr lang="de-DE" b="1" dirty="0">
              <a:effectLst/>
            </a:endParaRPr>
          </a:p>
        </p:txBody>
      </p:sp>
      <p:sp>
        <p:nvSpPr>
          <p:cNvPr id="164" name="Textplatzhalter 22">
            <a:extLst>
              <a:ext uri="{FF2B5EF4-FFF2-40B4-BE49-F238E27FC236}">
                <a16:creationId xmlns:a16="http://schemas.microsoft.com/office/drawing/2014/main" id="{E7483AF3-A28B-297E-1097-EC67BB59A0EB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3842903" y="497876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Anna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Bergstermann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5" name="Textplatzhalter 22">
            <a:extLst>
              <a:ext uri="{FF2B5EF4-FFF2-40B4-BE49-F238E27FC236}">
                <a16:creationId xmlns:a16="http://schemas.microsoft.com/office/drawing/2014/main" id="{4A42F884-B460-30B3-FE34-B0313CDEC7D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3842903" y="5074357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bergstermann@kompetenzcampus.fra-uas.de</a:t>
            </a:r>
            <a:endParaRPr lang="de-DE" dirty="0">
              <a:effectLst/>
            </a:endParaRPr>
          </a:p>
        </p:txBody>
      </p:sp>
      <p:sp>
        <p:nvSpPr>
          <p:cNvPr id="166" name="Textplatzhalter 22">
            <a:extLst>
              <a:ext uri="{FF2B5EF4-FFF2-40B4-BE49-F238E27FC236}">
                <a16:creationId xmlns:a16="http://schemas.microsoft.com/office/drawing/2014/main" id="{E808AA69-438C-5A51-2A27-C7905AD7A654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3842903" y="5218698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Forschung Innovation Transfer (FIT)</a:t>
            </a:r>
          </a:p>
        </p:txBody>
      </p:sp>
      <p:sp>
        <p:nvSpPr>
          <p:cNvPr id="167" name="Textplatzhalter 22">
            <a:extLst>
              <a:ext uri="{FF2B5EF4-FFF2-40B4-BE49-F238E27FC236}">
                <a16:creationId xmlns:a16="http://schemas.microsoft.com/office/drawing/2014/main" id="{6E14C429-F363-183C-F994-1D7586516C0D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3842903" y="533109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Tobias </a:t>
            </a:r>
            <a:r>
              <a:rPr lang="de-DE" dirty="0" err="1">
                <a:effectLst/>
                <a:latin typeface="Aptos Light" panose="020B0004020202020204" pitchFamily="34" charset="0"/>
              </a:rPr>
              <a:t>Semmet</a:t>
            </a: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168" name="Textplatzhalter 22">
            <a:extLst>
              <a:ext uri="{FF2B5EF4-FFF2-40B4-BE49-F238E27FC236}">
                <a16:creationId xmlns:a16="http://schemas.microsoft.com/office/drawing/2014/main" id="{F8EA6A00-8556-910E-1B88-432D046F0217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3842903" y="542669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semmet@fit.fra-uas.de</a:t>
            </a:r>
            <a:endParaRPr lang="de-DE" dirty="0">
              <a:effectLst/>
            </a:endParaRPr>
          </a:p>
        </p:txBody>
      </p:sp>
      <p:sp>
        <p:nvSpPr>
          <p:cNvPr id="169" name="Textplatzhalter 22">
            <a:extLst>
              <a:ext uri="{FF2B5EF4-FFF2-40B4-BE49-F238E27FC236}">
                <a16:creationId xmlns:a16="http://schemas.microsoft.com/office/drawing/2014/main" id="{1602E3DC-ED91-72A4-C4BE-706E4D6FF65D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3842903" y="5591529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Katharina Röper</a:t>
            </a:r>
          </a:p>
        </p:txBody>
      </p:sp>
      <p:sp>
        <p:nvSpPr>
          <p:cNvPr id="170" name="Textplatzhalter 22">
            <a:extLst>
              <a:ext uri="{FF2B5EF4-FFF2-40B4-BE49-F238E27FC236}">
                <a16:creationId xmlns:a16="http://schemas.microsoft.com/office/drawing/2014/main" id="{C86EE3AC-EE23-786C-001F-EDB241CE9AE6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3842903" y="568712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roeper@fit.fra-uas.de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71" name="Textplatzhalter 22">
            <a:extLst>
              <a:ext uri="{FF2B5EF4-FFF2-40B4-BE49-F238E27FC236}">
                <a16:creationId xmlns:a16="http://schemas.microsoft.com/office/drawing/2014/main" id="{8C003DD4-D16F-FC0C-D379-1CE5CDDA9FBE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3842903" y="5840384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Sophia Wenzel</a:t>
            </a:r>
          </a:p>
        </p:txBody>
      </p:sp>
      <p:sp>
        <p:nvSpPr>
          <p:cNvPr id="172" name="Textplatzhalter 22">
            <a:extLst>
              <a:ext uri="{FF2B5EF4-FFF2-40B4-BE49-F238E27FC236}">
                <a16:creationId xmlns:a16="http://schemas.microsoft.com/office/drawing/2014/main" id="{157F51A7-80AB-0454-EDCD-DDEABBC1FB03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3842903" y="5935980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sophia.wenzel@fit.fra-uas.de</a:t>
            </a:r>
            <a:r>
              <a:rPr lang="de-DE" dirty="0">
                <a:effectLst/>
              </a:rPr>
              <a:t> </a:t>
            </a:r>
          </a:p>
        </p:txBody>
      </p:sp>
      <p:sp>
        <p:nvSpPr>
          <p:cNvPr id="173" name="Textplatzhalter 22">
            <a:extLst>
              <a:ext uri="{FF2B5EF4-FFF2-40B4-BE49-F238E27FC236}">
                <a16:creationId xmlns:a16="http://schemas.microsoft.com/office/drawing/2014/main" id="{4B7B9399-04EC-E8FC-A346-6AA9B1BA82D5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3842903" y="6098374"/>
            <a:ext cx="2449513" cy="10312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7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r>
              <a:rPr lang="de-DE" dirty="0">
                <a:effectLst/>
              </a:rPr>
              <a:t>Hochschulförderung</a:t>
            </a:r>
          </a:p>
        </p:txBody>
      </p:sp>
      <p:sp>
        <p:nvSpPr>
          <p:cNvPr id="174" name="Textplatzhalter 22">
            <a:extLst>
              <a:ext uri="{FF2B5EF4-FFF2-40B4-BE49-F238E27FC236}">
                <a16:creationId xmlns:a16="http://schemas.microsoft.com/office/drawing/2014/main" id="{E1FEC01C-823B-76E7-3DC0-515AD38C6717}"/>
              </a:ext>
            </a:extLst>
          </p:cNvPr>
          <p:cNvSpPr>
            <a:spLocks noGrp="1"/>
          </p:cNvSpPr>
          <p:nvPr>
            <p:ph type="body" sz="quarter" idx="81" hasCustomPrompt="1"/>
          </p:nvPr>
        </p:nvSpPr>
        <p:spPr>
          <a:xfrm>
            <a:off x="3842903" y="6210775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>
                <a:effectLst/>
                <a:latin typeface="Aptos Light" panose="020B0004020202020204" pitchFamily="34" charset="0"/>
              </a:rPr>
              <a:t>Astrid Kramer</a:t>
            </a:r>
          </a:p>
        </p:txBody>
      </p:sp>
      <p:sp>
        <p:nvSpPr>
          <p:cNvPr id="175" name="Textplatzhalter 22">
            <a:extLst>
              <a:ext uri="{FF2B5EF4-FFF2-40B4-BE49-F238E27FC236}">
                <a16:creationId xmlns:a16="http://schemas.microsoft.com/office/drawing/2014/main" id="{4559E3B3-C655-B950-98F0-BF5430EE4C1D}"/>
              </a:ext>
            </a:extLst>
          </p:cNvPr>
          <p:cNvSpPr>
            <a:spLocks noGrp="1"/>
          </p:cNvSpPr>
          <p:nvPr>
            <p:ph type="body" sz="quarter" idx="82" hasCustomPrompt="1"/>
          </p:nvPr>
        </p:nvSpPr>
        <p:spPr>
          <a:xfrm>
            <a:off x="3842903" y="6306371"/>
            <a:ext cx="2449513" cy="713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de-DE" dirty="0" err="1">
                <a:effectLst/>
              </a:rPr>
              <a:t>kramer@hsf.fra-uas.de</a:t>
            </a:r>
            <a:endParaRPr lang="de-DE" dirty="0">
              <a:effectLst/>
            </a:endParaRPr>
          </a:p>
        </p:txBody>
      </p:sp>
      <p:sp>
        <p:nvSpPr>
          <p:cNvPr id="176" name="Textplatzhalter 22">
            <a:extLst>
              <a:ext uri="{FF2B5EF4-FFF2-40B4-BE49-F238E27FC236}">
                <a16:creationId xmlns:a16="http://schemas.microsoft.com/office/drawing/2014/main" id="{43173CF9-C76E-0809-A3A3-E01099A6F9AB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7624582" y="1927509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77" name="Textplatzhalter 17">
            <a:extLst>
              <a:ext uri="{FF2B5EF4-FFF2-40B4-BE49-F238E27FC236}">
                <a16:creationId xmlns:a16="http://schemas.microsoft.com/office/drawing/2014/main" id="{65961413-D64D-5F11-B0B8-98E0CDF90662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7616250" y="1370461"/>
            <a:ext cx="41262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Referent*innen</a:t>
            </a:r>
          </a:p>
        </p:txBody>
      </p:sp>
      <p:sp>
        <p:nvSpPr>
          <p:cNvPr id="179" name="Textplatzhalter 17">
            <a:extLst>
              <a:ext uri="{FF2B5EF4-FFF2-40B4-BE49-F238E27FC236}">
                <a16:creationId xmlns:a16="http://schemas.microsoft.com/office/drawing/2014/main" id="{09911D1B-4867-FDC1-30A9-6293F78DC34C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7616250" y="1721450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0" name="Textplatzhalter 22">
            <a:extLst>
              <a:ext uri="{FF2B5EF4-FFF2-40B4-BE49-F238E27FC236}">
                <a16:creationId xmlns:a16="http://schemas.microsoft.com/office/drawing/2014/main" id="{A19D4F5B-063D-A272-2A17-DF988A4096BC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9650151" y="1927509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1" name="Textplatzhalter 17">
            <a:extLst>
              <a:ext uri="{FF2B5EF4-FFF2-40B4-BE49-F238E27FC236}">
                <a16:creationId xmlns:a16="http://schemas.microsoft.com/office/drawing/2014/main" id="{74E4F3DB-189F-A7AF-CED7-130F8CC00E54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9641819" y="1721450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2" name="Textplatzhalter 22">
            <a:extLst>
              <a:ext uri="{FF2B5EF4-FFF2-40B4-BE49-F238E27FC236}">
                <a16:creationId xmlns:a16="http://schemas.microsoft.com/office/drawing/2014/main" id="{0EA753C8-C670-54EE-AC45-1AF6CED49A85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7624582" y="2450406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3" name="Textplatzhalter 22">
            <a:extLst>
              <a:ext uri="{FF2B5EF4-FFF2-40B4-BE49-F238E27FC236}">
                <a16:creationId xmlns:a16="http://schemas.microsoft.com/office/drawing/2014/main" id="{2FDB9272-4028-953E-BC9F-DF52D5D42A20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9644364" y="2450406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4" name="Textplatzhalter 17">
            <a:extLst>
              <a:ext uri="{FF2B5EF4-FFF2-40B4-BE49-F238E27FC236}">
                <a16:creationId xmlns:a16="http://schemas.microsoft.com/office/drawing/2014/main" id="{6DE943C9-ED5D-045C-2901-E4834E3FBE2E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7616250" y="2244347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5" name="Textplatzhalter 17">
            <a:extLst>
              <a:ext uri="{FF2B5EF4-FFF2-40B4-BE49-F238E27FC236}">
                <a16:creationId xmlns:a16="http://schemas.microsoft.com/office/drawing/2014/main" id="{03F9CEDA-F16F-3FB2-EE6E-1F27D85E9F47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9641819" y="2244347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6" name="Textplatzhalter 22">
            <a:extLst>
              <a:ext uri="{FF2B5EF4-FFF2-40B4-BE49-F238E27FC236}">
                <a16:creationId xmlns:a16="http://schemas.microsoft.com/office/drawing/2014/main" id="{36F97440-2C50-9B09-C9A2-173E584459CF}"/>
              </a:ext>
            </a:extLst>
          </p:cNvPr>
          <p:cNvSpPr>
            <a:spLocks noGrp="1"/>
          </p:cNvSpPr>
          <p:nvPr>
            <p:ph type="body" sz="quarter" idx="94" hasCustomPrompt="1"/>
          </p:nvPr>
        </p:nvSpPr>
        <p:spPr>
          <a:xfrm>
            <a:off x="7624582" y="2973303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7" name="Textplatzhalter 22">
            <a:extLst>
              <a:ext uri="{FF2B5EF4-FFF2-40B4-BE49-F238E27FC236}">
                <a16:creationId xmlns:a16="http://schemas.microsoft.com/office/drawing/2014/main" id="{11759629-A8BD-D37F-5D87-7D8B82908D17}"/>
              </a:ext>
            </a:extLst>
          </p:cNvPr>
          <p:cNvSpPr>
            <a:spLocks noGrp="1"/>
          </p:cNvSpPr>
          <p:nvPr>
            <p:ph type="body" sz="quarter" idx="95" hasCustomPrompt="1"/>
          </p:nvPr>
        </p:nvSpPr>
        <p:spPr>
          <a:xfrm>
            <a:off x="9644364" y="2973303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188" name="Textplatzhalter 17">
            <a:extLst>
              <a:ext uri="{FF2B5EF4-FFF2-40B4-BE49-F238E27FC236}">
                <a16:creationId xmlns:a16="http://schemas.microsoft.com/office/drawing/2014/main" id="{403B07F2-9B26-21AD-35FE-E71507EC7FE0}"/>
              </a:ext>
            </a:extLst>
          </p:cNvPr>
          <p:cNvSpPr>
            <a:spLocks noGrp="1"/>
          </p:cNvSpPr>
          <p:nvPr>
            <p:ph type="body" sz="quarter" idx="96" hasCustomPrompt="1"/>
          </p:nvPr>
        </p:nvSpPr>
        <p:spPr>
          <a:xfrm>
            <a:off x="7616250" y="2767244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189" name="Textplatzhalter 17">
            <a:extLst>
              <a:ext uri="{FF2B5EF4-FFF2-40B4-BE49-F238E27FC236}">
                <a16:creationId xmlns:a16="http://schemas.microsoft.com/office/drawing/2014/main" id="{9F34D1A5-ED27-E964-8BF3-0A90B70C22BD}"/>
              </a:ext>
            </a:extLst>
          </p:cNvPr>
          <p:cNvSpPr>
            <a:spLocks noGrp="1"/>
          </p:cNvSpPr>
          <p:nvPr>
            <p:ph type="body" sz="quarter" idx="98" hasCustomPrompt="1"/>
          </p:nvPr>
        </p:nvSpPr>
        <p:spPr>
          <a:xfrm>
            <a:off x="9641819" y="2767244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4" name="Textplatzhalter 22">
            <a:extLst>
              <a:ext uri="{FF2B5EF4-FFF2-40B4-BE49-F238E27FC236}">
                <a16:creationId xmlns:a16="http://schemas.microsoft.com/office/drawing/2014/main" id="{36BD0B02-602B-430D-5A21-8C550476A5B7}"/>
              </a:ext>
            </a:extLst>
          </p:cNvPr>
          <p:cNvSpPr>
            <a:spLocks noGrp="1"/>
          </p:cNvSpPr>
          <p:nvPr>
            <p:ph type="body" sz="quarter" idx="99" hasCustomPrompt="1"/>
          </p:nvPr>
        </p:nvSpPr>
        <p:spPr>
          <a:xfrm>
            <a:off x="7624582" y="3496200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5" name="Textplatzhalter 22">
            <a:extLst>
              <a:ext uri="{FF2B5EF4-FFF2-40B4-BE49-F238E27FC236}">
                <a16:creationId xmlns:a16="http://schemas.microsoft.com/office/drawing/2014/main" id="{45039C6C-A0F0-7B26-9EFF-27B66D98F687}"/>
              </a:ext>
            </a:extLst>
          </p:cNvPr>
          <p:cNvSpPr>
            <a:spLocks noGrp="1"/>
          </p:cNvSpPr>
          <p:nvPr>
            <p:ph type="body" sz="quarter" idx="100" hasCustomPrompt="1"/>
          </p:nvPr>
        </p:nvSpPr>
        <p:spPr>
          <a:xfrm>
            <a:off x="9644364" y="3496200"/>
            <a:ext cx="1525205" cy="771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7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6" name="Textplatzhalter 17">
            <a:extLst>
              <a:ext uri="{FF2B5EF4-FFF2-40B4-BE49-F238E27FC236}">
                <a16:creationId xmlns:a16="http://schemas.microsoft.com/office/drawing/2014/main" id="{45655346-989B-1A29-4522-C5FCD10294A3}"/>
              </a:ext>
            </a:extLst>
          </p:cNvPr>
          <p:cNvSpPr>
            <a:spLocks noGrp="1"/>
          </p:cNvSpPr>
          <p:nvPr>
            <p:ph type="body" sz="quarter" idx="101" hasCustomPrompt="1"/>
          </p:nvPr>
        </p:nvSpPr>
        <p:spPr>
          <a:xfrm>
            <a:off x="7616250" y="3290141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12A0790D-4D59-0298-64A9-51F049E15044}"/>
              </a:ext>
            </a:extLst>
          </p:cNvPr>
          <p:cNvSpPr>
            <a:spLocks noGrp="1"/>
          </p:cNvSpPr>
          <p:nvPr>
            <p:ph type="body" sz="quarter" idx="102" hasCustomPrompt="1"/>
          </p:nvPr>
        </p:nvSpPr>
        <p:spPr>
          <a:xfrm>
            <a:off x="9641819" y="3290141"/>
            <a:ext cx="1533537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5882FFA2-8A92-A8EC-42D8-99D0BF56DE10}"/>
              </a:ext>
            </a:extLst>
          </p:cNvPr>
          <p:cNvCxnSpPr>
            <a:cxnSpLocks/>
          </p:cNvCxnSpPr>
          <p:nvPr userDrawn="1"/>
        </p:nvCxnSpPr>
        <p:spPr>
          <a:xfrm>
            <a:off x="7616250" y="1620166"/>
            <a:ext cx="4074702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32F50E18-5F16-3EF7-52FE-A9E6925A79D8}"/>
              </a:ext>
            </a:extLst>
          </p:cNvPr>
          <p:cNvCxnSpPr>
            <a:cxnSpLocks/>
          </p:cNvCxnSpPr>
          <p:nvPr userDrawn="1"/>
        </p:nvCxnSpPr>
        <p:spPr>
          <a:xfrm>
            <a:off x="552184" y="1620166"/>
            <a:ext cx="2672279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991F5529-77BC-BDB6-87EF-DC8DB84A6428}"/>
              </a:ext>
            </a:extLst>
          </p:cNvPr>
          <p:cNvCxnSpPr>
            <a:cxnSpLocks/>
          </p:cNvCxnSpPr>
          <p:nvPr userDrawn="1"/>
        </p:nvCxnSpPr>
        <p:spPr>
          <a:xfrm>
            <a:off x="3824774" y="1620166"/>
            <a:ext cx="2672279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66EB1A89-CE63-1305-FC5A-D9A645CA88B1}"/>
              </a:ext>
            </a:extLst>
          </p:cNvPr>
          <p:cNvCxnSpPr>
            <a:cxnSpLocks/>
          </p:cNvCxnSpPr>
          <p:nvPr userDrawn="1"/>
        </p:nvCxnSpPr>
        <p:spPr>
          <a:xfrm>
            <a:off x="552184" y="2864575"/>
            <a:ext cx="2672279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E7CE58E7-C3DE-FD87-FA1C-63DA0EB1A263}"/>
              </a:ext>
            </a:extLst>
          </p:cNvPr>
          <p:cNvCxnSpPr>
            <a:cxnSpLocks/>
          </p:cNvCxnSpPr>
          <p:nvPr userDrawn="1"/>
        </p:nvCxnSpPr>
        <p:spPr>
          <a:xfrm>
            <a:off x="552184" y="4356491"/>
            <a:ext cx="2672279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itel 1">
            <a:extLst>
              <a:ext uri="{FF2B5EF4-FFF2-40B4-BE49-F238E27FC236}">
                <a16:creationId xmlns:a16="http://schemas.microsoft.com/office/drawing/2014/main" id="{9A8B1B0A-9CDB-4724-9946-B54437E14C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655871"/>
            <a:ext cx="5557405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Kontakte</a:t>
            </a:r>
          </a:p>
        </p:txBody>
      </p:sp>
      <p:sp>
        <p:nvSpPr>
          <p:cNvPr id="93" name="Fußzeilenplatzhalter 2">
            <a:extLst>
              <a:ext uri="{FF2B5EF4-FFF2-40B4-BE49-F238E27FC236}">
                <a16:creationId xmlns:a16="http://schemas.microsoft.com/office/drawing/2014/main" id="{072529D2-4FAD-400C-B3F5-C7576C9CE9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94" name="Foliennummernplatzhalter 3">
            <a:extLst>
              <a:ext uri="{FF2B5EF4-FFF2-40B4-BE49-F238E27FC236}">
                <a16:creationId xmlns:a16="http://schemas.microsoft.com/office/drawing/2014/main" id="{BDB564BC-BF88-4693-89F8-B61FDF7E9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5" name="Datumsplatzhalter 3">
            <a:extLst>
              <a:ext uri="{FF2B5EF4-FFF2-40B4-BE49-F238E27FC236}">
                <a16:creationId xmlns:a16="http://schemas.microsoft.com/office/drawing/2014/main" id="{F7716941-FC6E-40FF-B969-CB790DAD89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43AD4A7-1172-4F6D-87FD-071B7E9C21A3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88399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93D48184-34A3-6448-4F1C-3E4F0EE8FAC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B559BAE-2CD4-2D53-811A-EE060092E2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49" y="2209801"/>
            <a:ext cx="2974522" cy="2857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2100" b="0" i="0" spc="-8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Themenblock 1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E8669494-E308-3082-8126-B5A8A401D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819399"/>
            <a:ext cx="2974522" cy="109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3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6B08BE1-1F67-8A69-766F-F7AECBD8E0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8739" y="2209801"/>
            <a:ext cx="2974522" cy="2857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2100" b="0" i="0" spc="-8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Themenblock 2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60B5272E-C136-36D6-C542-6535226D13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8739" y="2819399"/>
            <a:ext cx="2974522" cy="109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3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BE8117-23D1-413B-98F8-C446EFB611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24481"/>
            <a:ext cx="7219950" cy="48042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Agenda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FE09BB05-2F03-44C0-B1F2-EB58467EC5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539AC40E-B58B-4E2A-9E71-E3D7ABD352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47D28A6E-3E62-4B5E-821F-0382D56F4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C8A5ECB-A699-462F-820A-D1EFF184EFA2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9300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08E81E-1531-596B-0DA9-EF86914CE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401E7DF-0C9A-0430-5FAC-94F9EBDD988B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60782" y="3632355"/>
            <a:ext cx="3116696" cy="191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823732DC-9DB9-FAC1-AF9A-39FCB8631CA5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52450" y="1370461"/>
            <a:ext cx="4126266" cy="195916"/>
          </a:xfrm>
          <a:prstGeom prst="rect">
            <a:avLst/>
          </a:prstGeo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Referent*innen</a:t>
            </a:r>
          </a:p>
        </p:txBody>
      </p: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DB168896-F5C2-8CFF-39B9-8CDFF22CE872}"/>
              </a:ext>
            </a:extLst>
          </p:cNvPr>
          <p:cNvCxnSpPr>
            <a:cxnSpLocks/>
          </p:cNvCxnSpPr>
          <p:nvPr userDrawn="1"/>
        </p:nvCxnSpPr>
        <p:spPr>
          <a:xfrm>
            <a:off x="552450" y="1620166"/>
            <a:ext cx="7219950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platzhalter 17">
            <a:extLst>
              <a:ext uri="{FF2B5EF4-FFF2-40B4-BE49-F238E27FC236}">
                <a16:creationId xmlns:a16="http://schemas.microsoft.com/office/drawing/2014/main" id="{C0D55C77-C873-E41C-28AF-28CAB891B7D8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552450" y="3331042"/>
            <a:ext cx="3125028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3344327B-7643-3C69-04FA-4807F1582F6A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4475626" y="3632354"/>
            <a:ext cx="3296774" cy="1912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7CB1835C-D237-8AEF-52B4-D78AB6F77D7E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4467294" y="3331042"/>
            <a:ext cx="3299319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6" name="Textplatzhalter 22">
            <a:extLst>
              <a:ext uri="{FF2B5EF4-FFF2-40B4-BE49-F238E27FC236}">
                <a16:creationId xmlns:a16="http://schemas.microsoft.com/office/drawing/2014/main" id="{7450E08B-2414-81E9-FFE6-997F02E13E1C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60782" y="5789984"/>
            <a:ext cx="3116696" cy="191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27" name="Textplatzhalter 22">
            <a:extLst>
              <a:ext uri="{FF2B5EF4-FFF2-40B4-BE49-F238E27FC236}">
                <a16:creationId xmlns:a16="http://schemas.microsoft.com/office/drawing/2014/main" id="{C96D5C9C-1917-8025-493A-45490BD4E0D1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4469839" y="5789983"/>
            <a:ext cx="3296774" cy="1912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C3E869B7-EE6B-6A7F-A3EE-1C76D5C9D984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552450" y="5488671"/>
            <a:ext cx="3125028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9" name="Textplatzhalter 17">
            <a:extLst>
              <a:ext uri="{FF2B5EF4-FFF2-40B4-BE49-F238E27FC236}">
                <a16:creationId xmlns:a16="http://schemas.microsoft.com/office/drawing/2014/main" id="{42273C8C-96B5-3033-8792-61089FBCAE8E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467294" y="5488671"/>
            <a:ext cx="3299319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0" name="Bildplatzhalter 99">
            <a:extLst>
              <a:ext uri="{FF2B5EF4-FFF2-40B4-BE49-F238E27FC236}">
                <a16:creationId xmlns:a16="http://schemas.microsoft.com/office/drawing/2014/main" id="{6312E336-378F-F874-7AAC-D3171CF18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99"/>
          </p:nvPr>
        </p:nvSpPr>
        <p:spPr>
          <a:xfrm>
            <a:off x="560963" y="2075365"/>
            <a:ext cx="1134340" cy="11343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31" name="Bildplatzhalter 99">
            <a:extLst>
              <a:ext uri="{FF2B5EF4-FFF2-40B4-BE49-F238E27FC236}">
                <a16:creationId xmlns:a16="http://schemas.microsoft.com/office/drawing/2014/main" id="{2108A60A-156E-0086-D4EB-46E3651BD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0"/>
          </p:nvPr>
        </p:nvSpPr>
        <p:spPr>
          <a:xfrm>
            <a:off x="4464703" y="2075365"/>
            <a:ext cx="1134340" cy="11343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32" name="Bildplatzhalter 99">
            <a:extLst>
              <a:ext uri="{FF2B5EF4-FFF2-40B4-BE49-F238E27FC236}">
                <a16:creationId xmlns:a16="http://schemas.microsoft.com/office/drawing/2014/main" id="{185D4956-0465-8688-1DED-69CA8441AE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1"/>
          </p:nvPr>
        </p:nvSpPr>
        <p:spPr>
          <a:xfrm>
            <a:off x="560963" y="4223102"/>
            <a:ext cx="1134340" cy="11343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33" name="Bildplatzhalter 99">
            <a:extLst>
              <a:ext uri="{FF2B5EF4-FFF2-40B4-BE49-F238E27FC236}">
                <a16:creationId xmlns:a16="http://schemas.microsoft.com/office/drawing/2014/main" id="{AD76B47C-EA3F-6D8D-4062-90B950C28C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2"/>
          </p:nvPr>
        </p:nvSpPr>
        <p:spPr>
          <a:xfrm>
            <a:off x="4464703" y="4223102"/>
            <a:ext cx="1134340" cy="1134340"/>
          </a:xfrm>
          <a:prstGeom prst="rect">
            <a:avLst/>
          </a:prstGeom>
        </p:spPr>
        <p:txBody>
          <a:bodyPr>
            <a:noAutofit/>
          </a:bodyPr>
          <a:lstStyle/>
          <a:p>
            <a:endParaRPr lang="de-DE" dirty="0"/>
          </a:p>
        </p:txBody>
      </p:sp>
      <p:sp>
        <p:nvSpPr>
          <p:cNvPr id="36" name="Titel 2">
            <a:extLst>
              <a:ext uri="{FF2B5EF4-FFF2-40B4-BE49-F238E27FC236}">
                <a16:creationId xmlns:a16="http://schemas.microsoft.com/office/drawing/2014/main" id="{2802252B-A440-4549-98BC-AD6FC7FEB9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41159"/>
            <a:ext cx="7214165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Kontakte</a:t>
            </a:r>
          </a:p>
        </p:txBody>
      </p:sp>
      <p:sp>
        <p:nvSpPr>
          <p:cNvPr id="37" name="Fußzeilenplatzhalter 2">
            <a:extLst>
              <a:ext uri="{FF2B5EF4-FFF2-40B4-BE49-F238E27FC236}">
                <a16:creationId xmlns:a16="http://schemas.microsoft.com/office/drawing/2014/main" id="{4644A17C-9E52-4E4F-AAFF-D0DAF0CB48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38" name="Foliennummernplatzhalter 3">
            <a:extLst>
              <a:ext uri="{FF2B5EF4-FFF2-40B4-BE49-F238E27FC236}">
                <a16:creationId xmlns:a16="http://schemas.microsoft.com/office/drawing/2014/main" id="{2FC9B35A-6E3E-4B77-A83F-EC31C648AA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9" name="Datumsplatzhalter 3">
            <a:extLst>
              <a:ext uri="{FF2B5EF4-FFF2-40B4-BE49-F238E27FC236}">
                <a16:creationId xmlns:a16="http://schemas.microsoft.com/office/drawing/2014/main" id="{B70FC072-4492-43A8-A438-01ADF122F2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CD4D8ED-3605-4825-90B9-A5FEB75112CA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1179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kurz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38D8500D-0B27-2EAC-5791-14D3BB0FD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platzhalter 22">
            <a:extLst>
              <a:ext uri="{FF2B5EF4-FFF2-40B4-BE49-F238E27FC236}">
                <a16:creationId xmlns:a16="http://schemas.microsoft.com/office/drawing/2014/main" id="{A70E6649-B3B7-B5C0-29EB-C6C469BA7E0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60782" y="3632355"/>
            <a:ext cx="3116696" cy="191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D1E6681E-B221-946A-26EB-6243C5E4E29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52450" y="1370461"/>
            <a:ext cx="41262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Referent*innen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6C7024-8C6F-9D39-8529-25A1421B4195}"/>
              </a:ext>
            </a:extLst>
          </p:cNvPr>
          <p:cNvCxnSpPr>
            <a:cxnSpLocks/>
          </p:cNvCxnSpPr>
          <p:nvPr userDrawn="1"/>
        </p:nvCxnSpPr>
        <p:spPr>
          <a:xfrm>
            <a:off x="552450" y="1620166"/>
            <a:ext cx="7219950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60717F0C-29A6-B051-BC72-AE7FFADBA42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552450" y="3331042"/>
            <a:ext cx="3125028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AB7EF3D1-8088-F4C1-F50C-6BF9F273E9CA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4475626" y="3632354"/>
            <a:ext cx="3296774" cy="1912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1B09E2B7-D8DF-8E48-2E6F-569A91D0ADD6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4467294" y="3331042"/>
            <a:ext cx="3299319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6E069FCD-A186-05E0-40B7-308AA9A9E23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60782" y="5789984"/>
            <a:ext cx="3116696" cy="191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32" name="Textplatzhalter 22">
            <a:extLst>
              <a:ext uri="{FF2B5EF4-FFF2-40B4-BE49-F238E27FC236}">
                <a16:creationId xmlns:a16="http://schemas.microsoft.com/office/drawing/2014/main" id="{CC19B705-922C-CEAD-3016-435E45C17AE1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4469839" y="5789983"/>
            <a:ext cx="3296774" cy="1912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EB4E112F-361C-537A-7BA5-A97CB5A0826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552450" y="5488671"/>
            <a:ext cx="3125028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7B513164-BDD0-D042-9E80-5692E58FD8F9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467294" y="5488671"/>
            <a:ext cx="3299319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9" name="Bildplatzhalter 99">
            <a:extLst>
              <a:ext uri="{FF2B5EF4-FFF2-40B4-BE49-F238E27FC236}">
                <a16:creationId xmlns:a16="http://schemas.microsoft.com/office/drawing/2014/main" id="{E9062EAC-CA45-1347-BB6C-02105BDFD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99"/>
          </p:nvPr>
        </p:nvSpPr>
        <p:spPr>
          <a:xfrm>
            <a:off x="560963" y="2075365"/>
            <a:ext cx="1134340" cy="11343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0" name="Bildplatzhalter 99">
            <a:extLst>
              <a:ext uri="{FF2B5EF4-FFF2-40B4-BE49-F238E27FC236}">
                <a16:creationId xmlns:a16="http://schemas.microsoft.com/office/drawing/2014/main" id="{908AA7A4-4063-FD98-AEA6-90EB17B2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0"/>
          </p:nvPr>
        </p:nvSpPr>
        <p:spPr>
          <a:xfrm>
            <a:off x="4464703" y="2075365"/>
            <a:ext cx="1134340" cy="11343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1" name="Bildplatzhalter 99">
            <a:extLst>
              <a:ext uri="{FF2B5EF4-FFF2-40B4-BE49-F238E27FC236}">
                <a16:creationId xmlns:a16="http://schemas.microsoft.com/office/drawing/2014/main" id="{7F109C78-3553-FB8F-1F2D-D011F9B43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1"/>
          </p:nvPr>
        </p:nvSpPr>
        <p:spPr>
          <a:xfrm>
            <a:off x="560963" y="4223102"/>
            <a:ext cx="1134340" cy="11343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2" name="Bildplatzhalter 99">
            <a:extLst>
              <a:ext uri="{FF2B5EF4-FFF2-40B4-BE49-F238E27FC236}">
                <a16:creationId xmlns:a16="http://schemas.microsoft.com/office/drawing/2014/main" id="{57C844A5-7BC8-0B31-A754-7A432126C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2"/>
          </p:nvPr>
        </p:nvSpPr>
        <p:spPr>
          <a:xfrm>
            <a:off x="4464703" y="4223102"/>
            <a:ext cx="1134340" cy="11343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0" name="Fußzeilenplatzhalter 2">
            <a:extLst>
              <a:ext uri="{FF2B5EF4-FFF2-40B4-BE49-F238E27FC236}">
                <a16:creationId xmlns:a16="http://schemas.microsoft.com/office/drawing/2014/main" id="{2B798D5D-16AB-4EA8-A5B6-DA06B6C03D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21" name="Foliennummernplatzhalter 3">
            <a:extLst>
              <a:ext uri="{FF2B5EF4-FFF2-40B4-BE49-F238E27FC236}">
                <a16:creationId xmlns:a16="http://schemas.microsoft.com/office/drawing/2014/main" id="{C1E04ACE-2AFD-41F6-BE6B-8EE2C10AC6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Datumsplatzhalter 3">
            <a:extLst>
              <a:ext uri="{FF2B5EF4-FFF2-40B4-BE49-F238E27FC236}">
                <a16:creationId xmlns:a16="http://schemas.microsoft.com/office/drawing/2014/main" id="{39338BE9-48BC-4FF7-8D6B-C57CBD4348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FA2EF43-C2F2-4E29-BA5E-33D22A024CC2}" type="datetime1">
              <a:rPr lang="de-DE" smtClean="0"/>
              <a:t>15.04.2025</a:t>
            </a:fld>
            <a:endParaRPr lang="de-DE" dirty="0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8A4203A6-4008-444C-9A5B-1AC2C72633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655871"/>
            <a:ext cx="5557405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Kontakte</a:t>
            </a:r>
          </a:p>
        </p:txBody>
      </p:sp>
    </p:spTree>
    <p:extLst>
      <p:ext uri="{BB962C8B-B14F-4D97-AF65-F5344CB8AC3E}">
        <p14:creationId xmlns:p14="http://schemas.microsoft.com/office/powerpoint/2010/main" val="426023388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ohne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38D8500D-0B27-2EAC-5791-14D3BB0FDA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967C276D-0022-72EF-F854-C2C668A7B5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50" y="1377389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XY / Abteilung</a:t>
            </a:r>
          </a:p>
        </p:txBody>
      </p:sp>
      <p:sp>
        <p:nvSpPr>
          <p:cNvPr id="8" name="Textplatzhalter 22">
            <a:extLst>
              <a:ext uri="{FF2B5EF4-FFF2-40B4-BE49-F238E27FC236}">
                <a16:creationId xmlns:a16="http://schemas.microsoft.com/office/drawing/2014/main" id="{4BBE3F46-C8B8-D24D-A4D9-645E50B7DF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2450" y="1686745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CD497A1A-8237-87DC-2968-6EAFF26A25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450" y="2116204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5A76262D-110A-43C6-443C-A859BDD38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390706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DC4BAA6-708E-F4F0-0079-61C2F9F31957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52450" y="2954398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XY / Abteilung</a:t>
            </a:r>
          </a:p>
        </p:txBody>
      </p:sp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AF42B305-AE1D-DA87-70B4-F5DD08D881D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52450" y="3263754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8" name="Textplatzhalter 22">
            <a:extLst>
              <a:ext uri="{FF2B5EF4-FFF2-40B4-BE49-F238E27FC236}">
                <a16:creationId xmlns:a16="http://schemas.microsoft.com/office/drawing/2014/main" id="{074B69D3-E29C-D995-2829-E3E3E09B5912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52450" y="3693213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36AB94-1565-4CFE-A91D-311ECF38A107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52450" y="3967715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5AACA4D0-113E-75BF-E471-8A7C34E3B19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552450" y="4551285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EFF00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XY / Abteilung</a:t>
            </a:r>
          </a:p>
        </p:txBody>
      </p:sp>
      <p:sp>
        <p:nvSpPr>
          <p:cNvPr id="22" name="Textplatzhalter 22">
            <a:extLst>
              <a:ext uri="{FF2B5EF4-FFF2-40B4-BE49-F238E27FC236}">
                <a16:creationId xmlns:a16="http://schemas.microsoft.com/office/drawing/2014/main" id="{FF982128-0C0A-645C-943C-732BB05640BE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52450" y="4860641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B16C9F1-9CC3-17C1-035F-63A100F57912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52450" y="5290100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A1CBA02-9B5B-1112-267B-86FD5A39E272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52450" y="5564602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25" name="Titel 1">
            <a:extLst>
              <a:ext uri="{FF2B5EF4-FFF2-40B4-BE49-F238E27FC236}">
                <a16:creationId xmlns:a16="http://schemas.microsoft.com/office/drawing/2014/main" id="{065861C2-FE70-4454-AC68-F3C7F143D3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655871"/>
            <a:ext cx="5557405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EFF00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Kontakte</a:t>
            </a:r>
          </a:p>
        </p:txBody>
      </p:sp>
      <p:sp>
        <p:nvSpPr>
          <p:cNvPr id="26" name="Fußzeilenplatzhalter 2">
            <a:extLst>
              <a:ext uri="{FF2B5EF4-FFF2-40B4-BE49-F238E27FC236}">
                <a16:creationId xmlns:a16="http://schemas.microsoft.com/office/drawing/2014/main" id="{73331A23-3B30-45D5-AFA7-BA2430399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27" name="Foliennummernplatzhalter 3">
            <a:extLst>
              <a:ext uri="{FF2B5EF4-FFF2-40B4-BE49-F238E27FC236}">
                <a16:creationId xmlns:a16="http://schemas.microsoft.com/office/drawing/2014/main" id="{2CA5C456-44A4-4388-91F7-3E8261050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8" name="Datumsplatzhalter 3">
            <a:extLst>
              <a:ext uri="{FF2B5EF4-FFF2-40B4-BE49-F238E27FC236}">
                <a16:creationId xmlns:a16="http://schemas.microsoft.com/office/drawing/2014/main" id="{074F1338-3152-40FD-97A9-EDEF26BEE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712E9BDD-C174-4000-B104-9B8DCE88E6B7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92736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kurz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08E81E-1531-596B-0DA9-EF86914CE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2" name="Textplatzhalter 17">
            <a:extLst>
              <a:ext uri="{FF2B5EF4-FFF2-40B4-BE49-F238E27FC236}">
                <a16:creationId xmlns:a16="http://schemas.microsoft.com/office/drawing/2014/main" id="{60EB4E60-E835-48D3-D769-1A1156EFC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50" y="1377389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XY / Abteilung</a:t>
            </a:r>
          </a:p>
        </p:txBody>
      </p:sp>
      <p:sp>
        <p:nvSpPr>
          <p:cNvPr id="113" name="Textplatzhalter 22">
            <a:extLst>
              <a:ext uri="{FF2B5EF4-FFF2-40B4-BE49-F238E27FC236}">
                <a16:creationId xmlns:a16="http://schemas.microsoft.com/office/drawing/2014/main" id="{610235E8-39B9-45B5-5A73-28C2FFD66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2450" y="1686745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14" name="Textplatzhalter 22">
            <a:extLst>
              <a:ext uri="{FF2B5EF4-FFF2-40B4-BE49-F238E27FC236}">
                <a16:creationId xmlns:a16="http://schemas.microsoft.com/office/drawing/2014/main" id="{20EA8885-FA65-8D12-1369-98F48307B4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450" y="2116204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115" name="Textplatzhalter 22">
            <a:extLst>
              <a:ext uri="{FF2B5EF4-FFF2-40B4-BE49-F238E27FC236}">
                <a16:creationId xmlns:a16="http://schemas.microsoft.com/office/drawing/2014/main" id="{BDC6B670-80EA-DD65-9024-AD7EEB8E05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390706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41A82DEC-69A6-A2B3-C1FC-83DD5D31280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52450" y="2954398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XY / Abteilung</a:t>
            </a:r>
          </a:p>
        </p:txBody>
      </p:sp>
      <p:sp>
        <p:nvSpPr>
          <p:cNvPr id="8" name="Textplatzhalter 22">
            <a:extLst>
              <a:ext uri="{FF2B5EF4-FFF2-40B4-BE49-F238E27FC236}">
                <a16:creationId xmlns:a16="http://schemas.microsoft.com/office/drawing/2014/main" id="{623E37B4-2C4E-94DF-7283-04927A1377C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52450" y="3263754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B0B8AE09-83B1-D6FC-C2B5-FE546D8B8D21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52450" y="3693213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B8EE4D3C-9C2D-6D2B-7D90-85C0FC8777E4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52450" y="3967715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2245E404-DB34-9D33-0C65-1C14FAD496B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552450" y="4551285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XY / Abteilung</a:t>
            </a:r>
          </a:p>
        </p:txBody>
      </p:sp>
      <p:sp>
        <p:nvSpPr>
          <p:cNvPr id="17" name="Textplatzhalter 22">
            <a:extLst>
              <a:ext uri="{FF2B5EF4-FFF2-40B4-BE49-F238E27FC236}">
                <a16:creationId xmlns:a16="http://schemas.microsoft.com/office/drawing/2014/main" id="{C5B04A78-7A13-BB33-33FF-B91A8A56053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52450" y="4860641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8" name="Textplatzhalter 22">
            <a:extLst>
              <a:ext uri="{FF2B5EF4-FFF2-40B4-BE49-F238E27FC236}">
                <a16:creationId xmlns:a16="http://schemas.microsoft.com/office/drawing/2014/main" id="{A110CE08-0A8D-F914-DDA5-214270BA2B43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52450" y="5290100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02C014AC-35F9-2FC6-4B70-231993979559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52450" y="5564602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20" name="Fußzeilenplatzhalter 2">
            <a:extLst>
              <a:ext uri="{FF2B5EF4-FFF2-40B4-BE49-F238E27FC236}">
                <a16:creationId xmlns:a16="http://schemas.microsoft.com/office/drawing/2014/main" id="{CD830DB3-396E-4023-A51D-BB5B3FF8D0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21" name="Foliennummernplatzhalter 3">
            <a:extLst>
              <a:ext uri="{FF2B5EF4-FFF2-40B4-BE49-F238E27FC236}">
                <a16:creationId xmlns:a16="http://schemas.microsoft.com/office/drawing/2014/main" id="{1A996BAC-6247-4581-B5B6-FDFA135BF4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2" name="Datumsplatzhalter 3">
            <a:extLst>
              <a:ext uri="{FF2B5EF4-FFF2-40B4-BE49-F238E27FC236}">
                <a16:creationId xmlns:a16="http://schemas.microsoft.com/office/drawing/2014/main" id="{5A7A1ACB-337E-4247-B6D9-7B43FADCCC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B29D369A-CACE-43A8-B17F-DD7FFB819B43}" type="datetime1">
              <a:rPr lang="de-DE" smtClean="0"/>
              <a:t>15.04.2025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B32046F-04C0-441E-8E7A-BFBB0C284B6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628372"/>
            <a:ext cx="7219950" cy="4810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Kontakte</a:t>
            </a:r>
          </a:p>
        </p:txBody>
      </p:sp>
    </p:spTree>
    <p:extLst>
      <p:ext uri="{BB962C8B-B14F-4D97-AF65-F5344CB8AC3E}">
        <p14:creationId xmlns:p14="http://schemas.microsoft.com/office/powerpoint/2010/main" val="41117586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nachwe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A67DA6A-204C-F420-5D55-3032010AE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3143B30D-B89D-3202-927E-391F20B7C1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509156"/>
            <a:ext cx="4324350" cy="20628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526D67BF-F34E-46B2-A2E8-B2112C665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2002971"/>
            <a:ext cx="4324350" cy="28302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2100" b="0" i="0" kern="1200" spc="-50" baseline="0" dirty="0">
                <a:solidFill>
                  <a:srgbClr val="00FF7D"/>
                </a:solidFill>
                <a:effectLst/>
                <a:latin typeface="Space Grotesk" pitchFamily="2" charset="77"/>
                <a:ea typeface="+mn-ea"/>
                <a:cs typeface="Space Grotesk Medium" pitchFamily="2" charset="77"/>
              </a:defRPr>
            </a:lvl1pPr>
          </a:lstStyle>
          <a:p>
            <a:r>
              <a:rPr lang="de-DE" dirty="0">
                <a:effectLst/>
                <a:latin typeface="Space Grotesk" pitchFamily="2" charset="77"/>
              </a:rPr>
              <a:t>Bildnachweise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FF3884B8-845A-468C-95AB-9A826CEF4B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4C8DAB79-DB2F-4DAC-A43E-AF7DFEF8C4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391C8D13-499B-4D08-96F8-05779FA95C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4EBC2B9-C7A7-4FA9-9B46-E7AC22D3CF4C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80701100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CD86CC91-7EAF-69CC-956A-B55C43291B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platzhalter 27">
            <a:extLst>
              <a:ext uri="{FF2B5EF4-FFF2-40B4-BE49-F238E27FC236}">
                <a16:creationId xmlns:a16="http://schemas.microsoft.com/office/drawing/2014/main" id="{84F53933-94EA-A3CF-B3DF-49EC9D02B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3276600"/>
            <a:ext cx="4324350" cy="31355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r>
              <a:rPr lang="de-DE" dirty="0">
                <a:effectLst/>
                <a:latin typeface="Space Grotesk" pitchFamily="2" charset="77"/>
              </a:rPr>
              <a:t>Frankfurt University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of Applied Sciences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Nibelungenplatz 1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60318 Frankfurt am Main</a:t>
            </a:r>
            <a:br>
              <a:rPr lang="de-DE" dirty="0">
                <a:effectLst/>
                <a:latin typeface="Space Grotesk" pitchFamily="2" charset="77"/>
              </a:rPr>
            </a:b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Telefon: +49 69 1533-0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Fax: +49 69 1533-2400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post@fra-uas.de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www.frankfurt-university.de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4249F8-AC99-4DF1-8CFF-139FD0BB6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235950" y="517525"/>
            <a:ext cx="3420995" cy="7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2878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Kontakt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DE08E81E-1531-596B-0DA9-EF86914CE1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2" name="Textplatzhalter 17">
            <a:extLst>
              <a:ext uri="{FF2B5EF4-FFF2-40B4-BE49-F238E27FC236}">
                <a16:creationId xmlns:a16="http://schemas.microsoft.com/office/drawing/2014/main" id="{60EB4E60-E835-48D3-D769-1A1156EFC34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50" y="1377389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/ Abteilung XY</a:t>
            </a:r>
          </a:p>
        </p:txBody>
      </p:sp>
      <p:sp>
        <p:nvSpPr>
          <p:cNvPr id="113" name="Textplatzhalter 22">
            <a:extLst>
              <a:ext uri="{FF2B5EF4-FFF2-40B4-BE49-F238E27FC236}">
                <a16:creationId xmlns:a16="http://schemas.microsoft.com/office/drawing/2014/main" id="{610235E8-39B9-45B5-5A73-28C2FFD66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2450" y="1686745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14" name="Textplatzhalter 22">
            <a:extLst>
              <a:ext uri="{FF2B5EF4-FFF2-40B4-BE49-F238E27FC236}">
                <a16:creationId xmlns:a16="http://schemas.microsoft.com/office/drawing/2014/main" id="{20EA8885-FA65-8D12-1369-98F48307B4F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450" y="2116204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115" name="Textplatzhalter 22">
            <a:extLst>
              <a:ext uri="{FF2B5EF4-FFF2-40B4-BE49-F238E27FC236}">
                <a16:creationId xmlns:a16="http://schemas.microsoft.com/office/drawing/2014/main" id="{BDC6B670-80EA-DD65-9024-AD7EEB8E052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390706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7" name="Textplatzhalter 17">
            <a:extLst>
              <a:ext uri="{FF2B5EF4-FFF2-40B4-BE49-F238E27FC236}">
                <a16:creationId xmlns:a16="http://schemas.microsoft.com/office/drawing/2014/main" id="{41A82DEC-69A6-A2B3-C1FC-83DD5D312803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52450" y="2954398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/ Abteilung XY</a:t>
            </a:r>
          </a:p>
        </p:txBody>
      </p:sp>
      <p:sp>
        <p:nvSpPr>
          <p:cNvPr id="8" name="Textplatzhalter 22">
            <a:extLst>
              <a:ext uri="{FF2B5EF4-FFF2-40B4-BE49-F238E27FC236}">
                <a16:creationId xmlns:a16="http://schemas.microsoft.com/office/drawing/2014/main" id="{623E37B4-2C4E-94DF-7283-04927A1377CF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52450" y="3263754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B0B8AE09-83B1-D6FC-C2B5-FE546D8B8D21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52450" y="3693213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B8EE4D3C-9C2D-6D2B-7D90-85C0FC8777E4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52450" y="3967715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16" name="Textplatzhalter 17">
            <a:extLst>
              <a:ext uri="{FF2B5EF4-FFF2-40B4-BE49-F238E27FC236}">
                <a16:creationId xmlns:a16="http://schemas.microsoft.com/office/drawing/2014/main" id="{2245E404-DB34-9D33-0C65-1C14FAD496B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552450" y="4551285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/ Abteilung XY</a:t>
            </a:r>
          </a:p>
        </p:txBody>
      </p:sp>
      <p:sp>
        <p:nvSpPr>
          <p:cNvPr id="17" name="Textplatzhalter 22">
            <a:extLst>
              <a:ext uri="{FF2B5EF4-FFF2-40B4-BE49-F238E27FC236}">
                <a16:creationId xmlns:a16="http://schemas.microsoft.com/office/drawing/2014/main" id="{C5B04A78-7A13-BB33-33FF-B91A8A56053D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52450" y="4860641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8" name="Textplatzhalter 22">
            <a:extLst>
              <a:ext uri="{FF2B5EF4-FFF2-40B4-BE49-F238E27FC236}">
                <a16:creationId xmlns:a16="http://schemas.microsoft.com/office/drawing/2014/main" id="{A110CE08-0A8D-F914-DDA5-214270BA2B43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52450" y="5290100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19" name="Textplatzhalter 22">
            <a:extLst>
              <a:ext uri="{FF2B5EF4-FFF2-40B4-BE49-F238E27FC236}">
                <a16:creationId xmlns:a16="http://schemas.microsoft.com/office/drawing/2014/main" id="{02C014AC-35F9-2FC6-4B70-231993979559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52450" y="5564602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21" name="Titel 1">
            <a:extLst>
              <a:ext uri="{FF2B5EF4-FFF2-40B4-BE49-F238E27FC236}">
                <a16:creationId xmlns:a16="http://schemas.microsoft.com/office/drawing/2014/main" id="{BE94091A-BDC5-4154-8C0A-1E89BD2A6A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628372"/>
            <a:ext cx="7219950" cy="4810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Kontakte</a:t>
            </a:r>
          </a:p>
        </p:txBody>
      </p:sp>
      <p:sp>
        <p:nvSpPr>
          <p:cNvPr id="22" name="Fußzeilenplatzhalter 2">
            <a:extLst>
              <a:ext uri="{FF2B5EF4-FFF2-40B4-BE49-F238E27FC236}">
                <a16:creationId xmlns:a16="http://schemas.microsoft.com/office/drawing/2014/main" id="{6F490096-83E7-4619-ACDB-01E04FE96A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23" name="Foliennummernplatzhalter 3">
            <a:extLst>
              <a:ext uri="{FF2B5EF4-FFF2-40B4-BE49-F238E27FC236}">
                <a16:creationId xmlns:a16="http://schemas.microsoft.com/office/drawing/2014/main" id="{BA03A61C-4F60-4A17-BF4E-9BD7696347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4" name="Datumsplatzhalter 3">
            <a:extLst>
              <a:ext uri="{FF2B5EF4-FFF2-40B4-BE49-F238E27FC236}">
                <a16:creationId xmlns:a16="http://schemas.microsoft.com/office/drawing/2014/main" id="{C56FD3F2-126C-4DBB-B84B-8E1BDBC163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194BB14-1925-411A-B93D-6DAE87EC550A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871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ur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9">
            <a:extLst>
              <a:ext uri="{FF2B5EF4-FFF2-40B4-BE49-F238E27FC236}">
                <a16:creationId xmlns:a16="http://schemas.microsoft.com/office/drawing/2014/main" id="{991ECCE9-755A-4AEA-BE71-F156F8940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0" y="0"/>
            <a:ext cx="8280400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1CADD7DE-9ADF-D6B1-FDA6-C82425D8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45025" y="0"/>
            <a:ext cx="7789182" cy="68580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B559BAE-2CD4-2D53-811A-EE060092E2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49" y="2209801"/>
            <a:ext cx="2974522" cy="2857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buNone/>
              <a:defRPr sz="2100" b="0" i="0" spc="-80" baseline="0">
                <a:solidFill>
                  <a:srgbClr val="FF92EC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Themenblock 1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E8669494-E308-3082-8126-B5A8A401D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819399"/>
            <a:ext cx="2974522" cy="109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3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BD1686B9-66BA-0ECE-216F-C43BB232F1E1}"/>
              </a:ext>
            </a:extLst>
          </p:cNvPr>
          <p:cNvCxnSpPr>
            <a:cxnSpLocks/>
          </p:cNvCxnSpPr>
          <p:nvPr userDrawn="1"/>
        </p:nvCxnSpPr>
        <p:spPr>
          <a:xfrm>
            <a:off x="552449" y="2577194"/>
            <a:ext cx="2974522" cy="0"/>
          </a:xfrm>
          <a:prstGeom prst="line">
            <a:avLst/>
          </a:prstGeom>
          <a:ln>
            <a:solidFill>
              <a:srgbClr val="FF92E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9D5B9A5F-78A5-3DB1-DA50-CAF6AA7746D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7FE41C-1821-4CEB-BBCC-E04517976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4264" y="627500"/>
            <a:ext cx="7279306" cy="481013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Agenda</a:t>
            </a:r>
          </a:p>
        </p:txBody>
      </p:sp>
      <p:sp>
        <p:nvSpPr>
          <p:cNvPr id="13" name="Fußzeilenplatzhalter 2">
            <a:extLst>
              <a:ext uri="{FF2B5EF4-FFF2-40B4-BE49-F238E27FC236}">
                <a16:creationId xmlns:a16="http://schemas.microsoft.com/office/drawing/2014/main" id="{D27ABE9D-909A-4DB5-A924-40E15C6EC4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BB39E8A4-1194-42A9-8BA2-A5DDFD3172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DDFB9F81-A4B7-4A65-B7E6-01E4F492F8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C79A604-E3B6-4AE0-B7A7-6D42AC5A05E6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51871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5">
            <a:extLst>
              <a:ext uri="{FF2B5EF4-FFF2-40B4-BE49-F238E27FC236}">
                <a16:creationId xmlns:a16="http://schemas.microsoft.com/office/drawing/2014/main" id="{43AE6BC2-C56B-4C56-875E-E1BE1F656E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91633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0"/>
            </a:lvl1pPr>
          </a:lstStyle>
          <a:p>
            <a:endParaRPr lang="de-DE" dirty="0"/>
          </a:p>
        </p:txBody>
      </p:sp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4AC4C9E6-E914-5A22-7C3C-E481D3439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5736" y="0"/>
            <a:ext cx="9586738" cy="6858000"/>
          </a:xfrm>
          <a:prstGeom prst="rect">
            <a:avLst/>
          </a:prstGeom>
        </p:spPr>
        <p:txBody>
          <a:bodyPr/>
          <a:lstStyle/>
          <a:p>
            <a:endParaRPr lang="de-DE" dirty="0"/>
          </a:p>
        </p:txBody>
      </p:sp>
      <p:sp>
        <p:nvSpPr>
          <p:cNvPr id="8" name="Textplatzhalter 27">
            <a:extLst>
              <a:ext uri="{FF2B5EF4-FFF2-40B4-BE49-F238E27FC236}">
                <a16:creationId xmlns:a16="http://schemas.microsoft.com/office/drawing/2014/main" id="{463F54C1-E05D-4CA4-01E3-35807B2E2DB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451" y="2719131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120D6BF6-C39E-0F63-BD5C-D43056A8EE3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DEDB30C-3192-40A3-9057-CACF67240E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9663" y="766763"/>
            <a:ext cx="5762625" cy="2662237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6000" b="0" i="0" kern="1200" spc="-300" dirty="0">
                <a:solidFill>
                  <a:srgbClr val="FF92EC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6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Kapitel Titel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F698EDF4-A87F-4F88-A386-691118B83F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BC4567F0-A3BB-43AC-AD83-BCDC337D74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8CEFD688-260E-479A-8548-7507B73887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391BB289-D008-47A7-B144-76850B1CC9A7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639170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slideLayout" Target="../slideLayouts/slideLayout63.xml"/><Relationship Id="rId39" Type="http://schemas.openxmlformats.org/officeDocument/2006/relationships/slideLayout" Target="../slideLayouts/slideLayout76.xml"/><Relationship Id="rId21" Type="http://schemas.openxmlformats.org/officeDocument/2006/relationships/slideLayout" Target="../slideLayouts/slideLayout58.xml"/><Relationship Id="rId34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62.xml"/><Relationship Id="rId33" Type="http://schemas.openxmlformats.org/officeDocument/2006/relationships/slideLayout" Target="../slideLayouts/slideLayout70.xml"/><Relationship Id="rId38" Type="http://schemas.openxmlformats.org/officeDocument/2006/relationships/slideLayout" Target="../slideLayouts/slideLayout75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slideLayout" Target="../slideLayouts/slideLayout66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slideLayout" Target="../slideLayouts/slideLayout61.xml"/><Relationship Id="rId32" Type="http://schemas.openxmlformats.org/officeDocument/2006/relationships/slideLayout" Target="../slideLayouts/slideLayout69.xml"/><Relationship Id="rId37" Type="http://schemas.openxmlformats.org/officeDocument/2006/relationships/slideLayout" Target="../slideLayouts/slideLayout74.xml"/><Relationship Id="rId40" Type="http://schemas.openxmlformats.org/officeDocument/2006/relationships/theme" Target="../theme/theme2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slideLayout" Target="../slideLayouts/slideLayout65.xml"/><Relationship Id="rId36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31" Type="http://schemas.openxmlformats.org/officeDocument/2006/relationships/slideLayout" Target="../slideLayouts/slideLayout68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7.xml"/><Relationship Id="rId35" Type="http://schemas.openxmlformats.org/officeDocument/2006/relationships/slideLayout" Target="../slideLayouts/slideLayout72.xml"/><Relationship Id="rId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6EBD9E66-77D0-04E2-4FAF-5A5BDEFB19AC}"/>
              </a:ext>
            </a:extLst>
          </p:cNvPr>
          <p:cNvSpPr txBox="1"/>
          <p:nvPr userDrawn="1"/>
        </p:nvSpPr>
        <p:spPr>
          <a:xfrm>
            <a:off x="524260" y="49629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6" name="Fußzeilenplatzhalter 2">
            <a:extLst>
              <a:ext uri="{FF2B5EF4-FFF2-40B4-BE49-F238E27FC236}">
                <a16:creationId xmlns:a16="http://schemas.microsoft.com/office/drawing/2014/main" id="{134FA186-D0AD-4B58-8393-14839F87B3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7" name="Foliennummernplatzhalter 3">
            <a:extLst>
              <a:ext uri="{FF2B5EF4-FFF2-40B4-BE49-F238E27FC236}">
                <a16:creationId xmlns:a16="http://schemas.microsoft.com/office/drawing/2014/main" id="{8CFA7B09-268A-44B1-8044-36395C440E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Datumsplatzhalter 3">
            <a:extLst>
              <a:ext uri="{FF2B5EF4-FFF2-40B4-BE49-F238E27FC236}">
                <a16:creationId xmlns:a16="http://schemas.microsoft.com/office/drawing/2014/main" id="{AB1F6E46-E37E-410A-9483-D2F5E0765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E302D5FE-687C-458E-ABB0-922D020EEF77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860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69" r:id="rId2"/>
    <p:sldLayoutId id="2147483770" r:id="rId3"/>
    <p:sldLayoutId id="2147483667" r:id="rId4"/>
    <p:sldLayoutId id="2147483771" r:id="rId5"/>
    <p:sldLayoutId id="2147483772" r:id="rId6"/>
    <p:sldLayoutId id="2147483679" r:id="rId7"/>
    <p:sldLayoutId id="2147483680" r:id="rId8"/>
    <p:sldLayoutId id="2147483650" r:id="rId9"/>
    <p:sldLayoutId id="2147483673" r:id="rId10"/>
    <p:sldLayoutId id="2147483682" r:id="rId11"/>
    <p:sldLayoutId id="2147483656" r:id="rId12"/>
    <p:sldLayoutId id="2147483689" r:id="rId13"/>
    <p:sldLayoutId id="2147483677" r:id="rId14"/>
    <p:sldLayoutId id="2147483687" r:id="rId15"/>
    <p:sldLayoutId id="2147483741" r:id="rId16"/>
    <p:sldLayoutId id="2147483686" r:id="rId17"/>
    <p:sldLayoutId id="2147483746" r:id="rId18"/>
    <p:sldLayoutId id="2147483745" r:id="rId19"/>
    <p:sldLayoutId id="2147483688" r:id="rId20"/>
    <p:sldLayoutId id="2147483690" r:id="rId21"/>
    <p:sldLayoutId id="2147483773" r:id="rId22"/>
    <p:sldLayoutId id="2147483691" r:id="rId23"/>
    <p:sldLayoutId id="2147483655" r:id="rId24"/>
    <p:sldLayoutId id="2147483749" r:id="rId25"/>
    <p:sldLayoutId id="2147483750" r:id="rId26"/>
    <p:sldLayoutId id="2147483651" r:id="rId27"/>
    <p:sldLayoutId id="2147483652" r:id="rId28"/>
    <p:sldLayoutId id="2147483653" r:id="rId29"/>
    <p:sldLayoutId id="2147483758" r:id="rId30"/>
    <p:sldLayoutId id="2147483684" r:id="rId31"/>
    <p:sldLayoutId id="2147483756" r:id="rId32"/>
    <p:sldLayoutId id="2147483683" r:id="rId33"/>
    <p:sldLayoutId id="2147483671" r:id="rId34"/>
    <p:sldLayoutId id="2147483760" r:id="rId35"/>
    <p:sldLayoutId id="2147483766" r:id="rId36"/>
    <p:sldLayoutId id="2147483774" r:id="rId3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37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2">
            <a:extLst>
              <a:ext uri="{FF2B5EF4-FFF2-40B4-BE49-F238E27FC236}">
                <a16:creationId xmlns:a16="http://schemas.microsoft.com/office/drawing/2014/main" id="{3DBE7A1A-4513-4910-845A-168EF2436D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5" name="Foliennummernplatzhalter 3">
            <a:extLst>
              <a:ext uri="{FF2B5EF4-FFF2-40B4-BE49-F238E27FC236}">
                <a16:creationId xmlns:a16="http://schemas.microsoft.com/office/drawing/2014/main" id="{C18C1E3A-F125-49FF-9F08-610A5FEEB3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Datumsplatzhalter 3">
            <a:extLst>
              <a:ext uri="{FF2B5EF4-FFF2-40B4-BE49-F238E27FC236}">
                <a16:creationId xmlns:a16="http://schemas.microsoft.com/office/drawing/2014/main" id="{3A085EF6-1896-4A1A-A55A-E8AF23C3B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CAE2DD9-5DB7-4DE6-8F52-0D1AFB3676CE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12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8" r:id="rId2"/>
    <p:sldLayoutId id="2147483699" r:id="rId3"/>
    <p:sldLayoutId id="2147483767" r:id="rId4"/>
    <p:sldLayoutId id="2147483704" r:id="rId5"/>
    <p:sldLayoutId id="2147483768" r:id="rId6"/>
    <p:sldLayoutId id="2147483706" r:id="rId7"/>
    <p:sldLayoutId id="2147483708" r:id="rId8"/>
    <p:sldLayoutId id="2147483712" r:id="rId9"/>
    <p:sldLayoutId id="2147483714" r:id="rId10"/>
    <p:sldLayoutId id="2147483709" r:id="rId11"/>
    <p:sldLayoutId id="2147483763" r:id="rId12"/>
    <p:sldLayoutId id="2147483764" r:id="rId13"/>
    <p:sldLayoutId id="2147483736" r:id="rId14"/>
    <p:sldLayoutId id="2147483721" r:id="rId15"/>
    <p:sldLayoutId id="2147483719" r:id="rId16"/>
    <p:sldLayoutId id="2147483742" r:id="rId17"/>
    <p:sldLayoutId id="2147483743" r:id="rId18"/>
    <p:sldLayoutId id="2147483729" r:id="rId19"/>
    <p:sldLayoutId id="2147483744" r:id="rId20"/>
    <p:sldLayoutId id="2147483727" r:id="rId21"/>
    <p:sldLayoutId id="2147483728" r:id="rId22"/>
    <p:sldLayoutId id="2147483722" r:id="rId23"/>
    <p:sldLayoutId id="2147483748" r:id="rId24"/>
    <p:sldLayoutId id="2147483747" r:id="rId25"/>
    <p:sldLayoutId id="2147483725" r:id="rId26"/>
    <p:sldLayoutId id="2147483723" r:id="rId27"/>
    <p:sldLayoutId id="2147483724" r:id="rId28"/>
    <p:sldLayoutId id="2147483737" r:id="rId29"/>
    <p:sldLayoutId id="2147483717" r:id="rId30"/>
    <p:sldLayoutId id="2147483738" r:id="rId31"/>
    <p:sldLayoutId id="2147483739" r:id="rId32"/>
    <p:sldLayoutId id="2147483751" r:id="rId33"/>
    <p:sldLayoutId id="2147483761" r:id="rId34"/>
    <p:sldLayoutId id="2147483753" r:id="rId35"/>
    <p:sldLayoutId id="2147483762" r:id="rId36"/>
    <p:sldLayoutId id="2147483740" r:id="rId37"/>
    <p:sldLayoutId id="2147483735" r:id="rId38"/>
    <p:sldLayoutId id="2147483765" r:id="rId3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slideLayout" Target="../slideLayouts/slideLayout22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tmp"/><Relationship Id="rId1" Type="http://schemas.openxmlformats.org/officeDocument/2006/relationships/slideLayout" Target="../slideLayouts/slideLayout2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m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link.springer.com/book/10.1007/978-3-319-59978-6" TargetMode="External"/><Relationship Id="rId1" Type="http://schemas.openxmlformats.org/officeDocument/2006/relationships/slideLayout" Target="../slideLayouts/slideLayout2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70D7FDC5-78FB-49E6-AF1E-9519D74AFBD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/>
          <a:stretch>
            <a:fillRect/>
          </a:stretch>
        </p:blipFill>
        <p:spPr>
          <a:xfrm>
            <a:off x="7028330" y="0"/>
            <a:ext cx="5163670" cy="6858000"/>
          </a:xfrm>
        </p:spPr>
      </p:pic>
      <p:sp>
        <p:nvSpPr>
          <p:cNvPr id="2" name="Bildplatzhalter 1">
            <a:extLst>
              <a:ext uri="{FF2B5EF4-FFF2-40B4-BE49-F238E27FC236}">
                <a16:creationId xmlns:a16="http://schemas.microsoft.com/office/drawing/2014/main" id="{81DAECAE-1088-4CFE-BF14-3CDA31AACB8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539F4318-1399-4CAA-A223-79DBFEC122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F6F541-37AE-488D-871F-0F10F9FD106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2451" y="4788565"/>
            <a:ext cx="4324350" cy="709869"/>
          </a:xfrm>
        </p:spPr>
        <p:txBody>
          <a:bodyPr/>
          <a:lstStyle/>
          <a:p>
            <a:r>
              <a:rPr lang="de-DE" dirty="0"/>
              <a:t>Prof. Dr. Markus Grüne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DED90B8B-ED76-4D80-B2C7-6770D14630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sz="1100" b="1" dirty="0">
                <a:solidFill>
                  <a:srgbClr val="FEFF00"/>
                </a:solidFill>
              </a:rPr>
              <a:t>Bild</a:t>
            </a:r>
            <a:r>
              <a:rPr lang="de-DE" sz="1100" b="1">
                <a:solidFill>
                  <a:srgbClr val="FEFF00"/>
                </a:solidFill>
              </a:rPr>
              <a:t>: Prof. Dr. Markus Grüne, © 2024</a:t>
            </a:r>
            <a:endParaRPr lang="de-DE" sz="1100" b="1" dirty="0">
              <a:solidFill>
                <a:srgbClr val="FEFF00"/>
              </a:solidFill>
            </a:endParaRP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FC2D28CF-BF0A-4D66-ADB2-E7035BCE9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1" y="766763"/>
            <a:ext cx="5543549" cy="2662237"/>
          </a:xfrm>
        </p:spPr>
        <p:txBody>
          <a:bodyPr>
            <a:normAutofit/>
          </a:bodyPr>
          <a:lstStyle/>
          <a:p>
            <a:r>
              <a:rPr lang="de-DE"/>
              <a:t>DM</a:t>
            </a:r>
            <a:br>
              <a:rPr lang="de-DE"/>
            </a:br>
            <a:r>
              <a:rPr lang="de-DE"/>
              <a:t>Chap. 1a - DIKW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94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005D729F-C595-44BC-8D82-C12CD3A3B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4000"/>
                    </a14:imgEffect>
                    <a14:imgEffect>
                      <a14:brightnessContrast bright="22000" contrast="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55" y="0"/>
            <a:ext cx="12186690" cy="6858000"/>
          </a:xfrm>
          <a:prstGeom prst="rect">
            <a:avLst/>
          </a:prstGeom>
          <a:solidFill>
            <a:schemeClr val="bg1">
              <a:lumMod val="75000"/>
              <a:alpha val="92000"/>
            </a:schemeClr>
          </a:solidFill>
        </p:spPr>
      </p:pic>
      <p:sp>
        <p:nvSpPr>
          <p:cNvPr id="9" name="Textplatzhalter 8">
            <a:extLst>
              <a:ext uri="{FF2B5EF4-FFF2-40B4-BE49-F238E27FC236}">
                <a16:creationId xmlns:a16="http://schemas.microsoft.com/office/drawing/2014/main" id="{A7BA5374-564E-4CF5-990D-5738FB5A373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solidFill>
            <a:srgbClr val="D8A469"/>
          </a:solidFill>
        </p:spPr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Data and Information are both sides of the same medal. Data are, e.g., bits and bytes that reside on disks and need to be interpreted as Information.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320463B1-5DD9-418C-B811-83A4B953D9F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Data, Information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13E9BAFB-15B7-49B5-A955-0FA5AD301D2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92412" y="2691669"/>
            <a:ext cx="4836229" cy="1454368"/>
          </a:xfrm>
          <a:solidFill>
            <a:srgbClr val="D8A469"/>
          </a:solidFill>
        </p:spPr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North and Kumta describe, how knowledge needs to be handled in a company to create competitive advantage. </a:t>
            </a:r>
          </a:p>
          <a:p>
            <a:endParaRPr lang="de-DE">
              <a:solidFill>
                <a:schemeClr val="tx1"/>
              </a:solidFill>
            </a:endParaRP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103FF7B1-73DF-4391-8026-500DA18DC5EE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North / Kumta – Knowledge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A4683E8-D1F0-43BA-822F-D7E2C271C31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552449" y="4660071"/>
            <a:ext cx="4836229" cy="1481678"/>
          </a:xfrm>
          <a:solidFill>
            <a:srgbClr val="D8A469"/>
          </a:solidFill>
        </p:spPr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The DIKW Pyramid is an early model to explain the interlinkage between Data, Information, Knowledge, Wisdom. Data is the basis for all other concepts. 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544C944-607F-430F-BE27-7B884E7F8A88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DIKW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1D48A39-7B9D-42D5-9A77-4F78D5EFAC97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solidFill>
            <a:srgbClr val="D8A469"/>
          </a:solidFill>
        </p:spPr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You should be able to explain the difference between each of the concepts.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80573DB-623C-4588-85DA-FB657C21B424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Side note</a:t>
            </a: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0BC666EE-AA21-496E-8C69-7A228161B4D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1">
              <a:lumMod val="75000"/>
            </a:schemeClr>
          </a:solidFill>
        </p:spPr>
        <p:txBody>
          <a:bodyPr/>
          <a:lstStyle/>
          <a:p>
            <a:r>
              <a:rPr lang="de-DE">
                <a:solidFill>
                  <a:schemeClr val="tx1"/>
                </a:solidFill>
              </a:rPr>
              <a:t>Recap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0FDCB3-748F-43BB-BDF2-C16F9C29C1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B9DC5F6-88AE-4D58-BEEE-77F8966510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E180B89-C5AC-414C-BCFE-0F3C64F52A2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CBA50A-56B0-4349-938B-78982AAD1C9D}" type="datetime1">
              <a:rPr lang="de-DE" smtClean="0"/>
              <a:t>15.04.2025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88919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Inhaltsplatzhalter 7"/>
          <p:cNvSpPr>
            <a:spLocks noGrp="1"/>
          </p:cNvSpPr>
          <p:nvPr>
            <p:ph type="body" sz="quarter" idx="17"/>
          </p:nvPr>
        </p:nvSpPr>
        <p:spPr>
          <a:xfrm>
            <a:off x="552449" y="2105026"/>
            <a:ext cx="5543551" cy="4195106"/>
          </a:xfrm>
        </p:spPr>
        <p:txBody>
          <a:bodyPr/>
          <a:lstStyle/>
          <a:p>
            <a:r>
              <a:rPr lang="en-US"/>
              <a:t>Ackoff, R. L. (1989). “From Data to Wisdom.” Journal of Applied Systems Analysis, Vol. 16, No. 1: pp. 3-9. </a:t>
            </a:r>
            <a:endParaRPr lang="en-GB"/>
          </a:p>
          <a:p>
            <a:r>
              <a:rPr lang="en-GB"/>
              <a:t>North, Klaus; Kumta, Gita (2018): Knowledge management. Value creation through organizational learning. Second edition. Cham: Springer (Springer texts in business and economics). </a:t>
            </a:r>
          </a:p>
          <a:p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EDA5549-B171-4F71-8843-983C6E7CEA3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2F62EB7-D2E0-87DE-2EB9-13537EA425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Literature</a:t>
            </a:r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de-DE"/>
              <a:t>Data Management; Prof. Dr. Markus Grüne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de-DE">
                <a:cs typeface="Calibri" pitchFamily="34" charset="0"/>
              </a:rPr>
              <a:t>Seite  </a:t>
            </a:r>
            <a:fld id="{3733AE7F-6935-469B-B7EA-A7DFC1F0D075}" type="slidenum">
              <a:rPr lang="de-DE" smtClean="0">
                <a:cs typeface="Calibri" pitchFamily="34" charset="0"/>
              </a:rPr>
              <a:pPr/>
              <a:t>11</a:t>
            </a:fld>
            <a:endParaRPr lang="de-DE" dirty="0">
              <a:cs typeface="Calibri" pitchFamily="34" charset="0"/>
            </a:endParaRP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fld id="{970EAA79-3E7C-42E3-BEEC-81238E542462}" type="datetime1">
              <a:rPr lang="de-DE" smtClean="0"/>
              <a:t>15.04.2025</a:t>
            </a:fld>
            <a:endParaRPr lang="de-DE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6718F9C-88EC-4792-A5BA-18A004E70DA5}"/>
              </a:ext>
            </a:extLst>
          </p:cNvPr>
          <p:cNvSpPr txBox="1"/>
          <p:nvPr/>
        </p:nvSpPr>
        <p:spPr>
          <a:xfrm rot="16200000">
            <a:off x="9196706" y="3546923"/>
            <a:ext cx="4440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/>
              <a:t>Source: Prof. Dr. Markus Grüne, © 2024; Castillo Echauri, Paraguay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B3FA0987-8C8D-4F37-BA91-F47D91F2C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26756" y="1473513"/>
            <a:ext cx="5421791" cy="406634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2230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4ACE6A99-A8A3-4B1F-815F-BDA037E2D7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52449" y="1961321"/>
            <a:ext cx="2974522" cy="285750"/>
          </a:xfrm>
        </p:spPr>
        <p:txBody>
          <a:bodyPr/>
          <a:lstStyle/>
          <a:p>
            <a:r>
              <a:rPr lang="de-DE"/>
              <a:t>Learning Goals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45F71C8-2725-4218-80DA-B652CB1B424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2449" y="2570919"/>
            <a:ext cx="4056290" cy="3044687"/>
          </a:xfrm>
        </p:spPr>
        <p:txBody>
          <a:bodyPr/>
          <a:lstStyle/>
          <a:p>
            <a:pPr marL="223838" indent="-223838"/>
            <a:r>
              <a:rPr lang="de-DE" dirty="0"/>
              <a:t>→</a:t>
            </a:r>
            <a:r>
              <a:rPr lang="de-DE"/>
              <a:t>	</a:t>
            </a:r>
            <a:r>
              <a:rPr lang="en-US"/>
              <a:t>Understand the meaning and difference between Data, Information, Knowledge and Wisdom.</a:t>
            </a:r>
          </a:p>
          <a:p>
            <a:pPr marL="223838" indent="-223838"/>
            <a:r>
              <a:rPr lang="de-DE"/>
              <a:t>→	</a:t>
            </a:r>
            <a:r>
              <a:rPr lang="en-US"/>
              <a:t>Understand the application of the DIKW pyramid in North‘s knowledge-based management concept.</a:t>
            </a:r>
          </a:p>
          <a:p>
            <a:pPr marL="223838" indent="-223838"/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78F78CF-71C2-4F05-96A9-41E04CAF4DE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612592" y="1973059"/>
            <a:ext cx="4763861" cy="285742"/>
          </a:xfrm>
        </p:spPr>
        <p:txBody>
          <a:bodyPr/>
          <a:lstStyle/>
          <a:p>
            <a:r>
              <a:rPr lang="de-DE"/>
              <a:t>Background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3CC3EE3-F423-488B-87A0-FEC54C3A43E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612592" y="2570919"/>
            <a:ext cx="4594896" cy="4041914"/>
          </a:xfrm>
        </p:spPr>
        <p:txBody>
          <a:bodyPr>
            <a:normAutofit/>
          </a:bodyPr>
          <a:lstStyle/>
          <a:p>
            <a:pPr marL="179388" indent="-179388"/>
            <a:r>
              <a:rPr lang="de-DE"/>
              <a:t>→ It is important to distinguish between Data, Information and Wisdom as they are treated by different systems. </a:t>
            </a:r>
            <a:r>
              <a:rPr lang="de-DE" dirty="0"/>
              <a:t>	 </a:t>
            </a:r>
          </a:p>
          <a:p>
            <a:pPr marL="179388" indent="-179388"/>
            <a:endParaRPr lang="de-DE" dirty="0"/>
          </a:p>
          <a:p>
            <a:endParaRPr lang="de-DE" dirty="0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8A916EC8-EE59-4F21-8DEC-1C25F3664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Learning Goals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208EA5FC-C5A1-48DC-B0B4-294A571EF5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2C50A6A-5E98-4FEE-AE9F-B66A005419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B7BBFDE0-E445-410B-BD3D-460DF0AA71D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000ECE5-8380-4998-B195-DE41ACEE5804}" type="datetime1">
              <a:rPr lang="de-DE" smtClean="0"/>
              <a:t>15.04.2025</a:t>
            </a:fld>
            <a:endParaRPr lang="de-DE" dirty="0"/>
          </a:p>
        </p:txBody>
      </p:sp>
      <p:cxnSp>
        <p:nvCxnSpPr>
          <p:cNvPr id="11" name="Gerade Verbindung 22">
            <a:extLst>
              <a:ext uri="{FF2B5EF4-FFF2-40B4-BE49-F238E27FC236}">
                <a16:creationId xmlns:a16="http://schemas.microsoft.com/office/drawing/2014/main" id="{13A22D71-DA33-4CC9-9273-E65FC6EBC8B9}"/>
              </a:ext>
            </a:extLst>
          </p:cNvPr>
          <p:cNvCxnSpPr>
            <a:cxnSpLocks/>
          </p:cNvCxnSpPr>
          <p:nvPr/>
        </p:nvCxnSpPr>
        <p:spPr>
          <a:xfrm>
            <a:off x="552449" y="2368825"/>
            <a:ext cx="2974522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27">
            <a:extLst>
              <a:ext uri="{FF2B5EF4-FFF2-40B4-BE49-F238E27FC236}">
                <a16:creationId xmlns:a16="http://schemas.microsoft.com/office/drawing/2014/main" id="{27DFE774-54AE-41F3-A32B-D700E37BD6B1}"/>
              </a:ext>
            </a:extLst>
          </p:cNvPr>
          <p:cNvCxnSpPr>
            <a:cxnSpLocks/>
          </p:cNvCxnSpPr>
          <p:nvPr/>
        </p:nvCxnSpPr>
        <p:spPr>
          <a:xfrm>
            <a:off x="5612592" y="2382217"/>
            <a:ext cx="4292947" cy="0"/>
          </a:xfrm>
          <a:prstGeom prst="line">
            <a:avLst/>
          </a:prstGeom>
          <a:ln>
            <a:solidFill>
              <a:srgbClr val="FE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28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27C4844-5D7B-4EF4-B413-293BA623ECE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2449" y="1484312"/>
            <a:ext cx="6656219" cy="4815819"/>
          </a:xfrm>
        </p:spPr>
        <p:txBody>
          <a:bodyPr/>
          <a:lstStyle/>
          <a:p>
            <a:pPr lvl="0"/>
            <a:r>
              <a:rPr lang="en-GB" sz="2000" b="1"/>
              <a:t>Data</a:t>
            </a:r>
            <a:r>
              <a:rPr lang="en-GB" sz="2000"/>
              <a:t> are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GB" sz="2000"/>
              <a:t>defined as </a:t>
            </a:r>
            <a:r>
              <a:rPr lang="en-GB" sz="2000" b="1"/>
              <a:t>symbols</a:t>
            </a:r>
            <a:r>
              <a:rPr lang="en-GB" sz="2000"/>
              <a:t> that represent properties of objects, events ... 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GB" sz="2000"/>
              <a:t>the products of observation. </a:t>
            </a:r>
          </a:p>
          <a:p>
            <a:pPr marL="285750" lvl="0" indent="-285750">
              <a:buFont typeface="Arial" pitchFamily="34" charset="0"/>
              <a:buChar char="•"/>
            </a:pPr>
            <a:r>
              <a:rPr lang="en-GB" sz="2000"/>
              <a:t>are of no use until they are in a useable (i.e. relevant) form. </a:t>
            </a:r>
          </a:p>
          <a:p>
            <a:pPr lvl="0"/>
            <a:endParaRPr lang="en-GB" sz="2000"/>
          </a:p>
          <a:p>
            <a:pPr lvl="0"/>
            <a:r>
              <a:rPr lang="en-GB" sz="2000"/>
              <a:t>The </a:t>
            </a:r>
            <a:r>
              <a:rPr lang="en-GB" sz="2000" b="1"/>
              <a:t>difference between data and information is functional</a:t>
            </a:r>
            <a:r>
              <a:rPr lang="en-GB" sz="2000"/>
              <a:t>, not structural. </a:t>
            </a:r>
          </a:p>
          <a:p>
            <a:pPr lvl="0"/>
            <a:endParaRPr lang="en-GB" sz="2000"/>
          </a:p>
          <a:p>
            <a:pPr lvl="0"/>
            <a:r>
              <a:rPr lang="en-GB" sz="2000"/>
              <a:t>Data is based on characters on which a language-specific </a:t>
            </a:r>
            <a:r>
              <a:rPr lang="en-GB" sz="2000" b="1"/>
              <a:t>syntax</a:t>
            </a:r>
            <a:r>
              <a:rPr lang="en-GB" sz="2000"/>
              <a:t> is applied. </a:t>
            </a:r>
            <a:endParaRPr lang="de-DE" sz="2000"/>
          </a:p>
          <a:p>
            <a:endParaRPr lang="de-DE" sz="2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225FAD7-92EA-464A-AA26-B63DD780C6C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BE1BCE3-F9FE-4DD9-9D63-2C61D4237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Considering "Data"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ABE2CAC-E1D1-4CD6-BCDD-A4F2F34EF0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C17014-8701-4D90-A32F-D5323EEE3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F7F2172-EF81-43CC-B874-61D7EE235CE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158B4A6-E339-4446-A180-35FBB9D35F6B}" type="datetime1">
              <a:rPr lang="de-DE" smtClean="0"/>
              <a:t>15.04.2025</a:t>
            </a:fld>
            <a:endParaRPr lang="de-DE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EA3902C5-78E6-40EF-8F49-DD5681EDE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375" r="11112"/>
          <a:stretch/>
        </p:blipFill>
        <p:spPr>
          <a:xfrm rot="5400000">
            <a:off x="7440653" y="1612962"/>
            <a:ext cx="4204999" cy="4192797"/>
          </a:xfrm>
          <a:prstGeom prst="rect">
            <a:avLst/>
          </a:prstGeom>
        </p:spPr>
      </p:pic>
      <p:sp>
        <p:nvSpPr>
          <p:cNvPr id="12" name="Textplatzhalter 13">
            <a:extLst>
              <a:ext uri="{FF2B5EF4-FFF2-40B4-BE49-F238E27FC236}">
                <a16:creationId xmlns:a16="http://schemas.microsoft.com/office/drawing/2014/main" id="{FEF04DB9-E0A1-48D4-9B4C-FF520A17732D}"/>
              </a:ext>
            </a:extLst>
          </p:cNvPr>
          <p:cNvSpPr txBox="1">
            <a:spLocks/>
          </p:cNvSpPr>
          <p:nvPr/>
        </p:nvSpPr>
        <p:spPr>
          <a:xfrm rot="16200000">
            <a:off x="9965043" y="3258457"/>
            <a:ext cx="3825190" cy="341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900"/>
              <a:t>Image: Prof. Dr. Markus Grüne © 2024; Córdoba, Brazil</a:t>
            </a:r>
          </a:p>
        </p:txBody>
      </p:sp>
    </p:spTree>
    <p:extLst>
      <p:ext uri="{BB962C8B-B14F-4D97-AF65-F5344CB8AC3E}">
        <p14:creationId xmlns:p14="http://schemas.microsoft.com/office/powerpoint/2010/main" val="263374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F077110-5673-4A0F-9042-DF99FB3DD82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12473" y="1484313"/>
            <a:ext cx="5688553" cy="479806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/>
              <a:t>Data can be sometimes be represented in </a:t>
            </a:r>
            <a:r>
              <a:rPr lang="de-DE" sz="2000" b="1"/>
              <a:t>tabular format</a:t>
            </a:r>
            <a:r>
              <a:rPr lang="de-DE" sz="20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/>
              <a:t>Columns have a specific </a:t>
            </a:r>
            <a:r>
              <a:rPr lang="de-DE" sz="2000" b="1"/>
              <a:t>Data Type / Domain</a:t>
            </a:r>
            <a:r>
              <a:rPr lang="de-DE" sz="2000"/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/>
              <a:t>Signs are used for the creation of </a:t>
            </a:r>
            <a:r>
              <a:rPr lang="de-DE" sz="2000" b="1"/>
              <a:t>values</a:t>
            </a:r>
            <a:r>
              <a:rPr lang="de-DE" sz="2000"/>
              <a:t>, e.g., characters and figures.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/>
              <a:t>We can sometimes test whether data is valid by checking a data item against its Data Type.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/>
              <a:t>Data needs to be documented, e.g., in a </a:t>
            </a:r>
            <a:r>
              <a:rPr lang="de-DE" sz="2000" b="1"/>
              <a:t>Data Dictionary</a:t>
            </a:r>
            <a:r>
              <a:rPr lang="de-DE" sz="2000"/>
              <a:t>.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A5889CC-33D5-40F5-B5FC-2A3AB65C17D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B5D858BA-F183-4350-BDE4-5C2D12C52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Data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F4E5A59-D057-4AE4-B906-4A0DAC7309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A6D2A8C-F593-4C08-9A80-187A704933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04A3033-F870-4E91-B3F8-D5D4954ED71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3698E4-1680-4215-B29C-1837F7242956}" type="datetime1">
              <a:rPr lang="de-DE" smtClean="0"/>
              <a:t>15.04.2025</a:t>
            </a:fld>
            <a:endParaRPr lang="de-DE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106DFD79-C5B6-4579-9621-0985DE10E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7237267"/>
              </p:ext>
            </p:extLst>
          </p:nvPr>
        </p:nvGraphicFramePr>
        <p:xfrm>
          <a:off x="6507332" y="2505748"/>
          <a:ext cx="4864963" cy="19802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64043">
                  <a:extLst>
                    <a:ext uri="{9D8B030D-6E8A-4147-A177-3AD203B41FA5}">
                      <a16:colId xmlns:a16="http://schemas.microsoft.com/office/drawing/2014/main" val="1712018958"/>
                    </a:ext>
                  </a:extLst>
                </a:gridCol>
                <a:gridCol w="1562738">
                  <a:extLst>
                    <a:ext uri="{9D8B030D-6E8A-4147-A177-3AD203B41FA5}">
                      <a16:colId xmlns:a16="http://schemas.microsoft.com/office/drawing/2014/main" val="1732819242"/>
                    </a:ext>
                  </a:extLst>
                </a:gridCol>
                <a:gridCol w="1438182">
                  <a:extLst>
                    <a:ext uri="{9D8B030D-6E8A-4147-A177-3AD203B41FA5}">
                      <a16:colId xmlns:a16="http://schemas.microsoft.com/office/drawing/2014/main" val="38473635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i="1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/>
                        <a:t>Integer / Key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/>
                        <a:t>char(20)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099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1"/>
                        <a:t>Attribute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/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i="1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431307"/>
                  </a:ext>
                </a:extLst>
              </a:tr>
              <a:tr h="126087"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0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86974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1"/>
                        <a:t>entity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Meier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477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i="1"/>
                        <a:t>entity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/>
                        <a:t>Amir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5868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764038"/>
                  </a:ext>
                </a:extLst>
              </a:tr>
            </a:tbl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19F76DBC-B691-45CB-A9AC-A823AE2451C2}"/>
              </a:ext>
            </a:extLst>
          </p:cNvPr>
          <p:cNvSpPr txBox="1"/>
          <p:nvPr/>
        </p:nvSpPr>
        <p:spPr>
          <a:xfrm>
            <a:off x="7785717" y="2087270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Table for "PERSON"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3AE35CFF-E9B5-4191-AFC0-B458F3D303DA}"/>
              </a:ext>
            </a:extLst>
          </p:cNvPr>
          <p:cNvSpPr/>
          <p:nvPr/>
        </p:nvSpPr>
        <p:spPr>
          <a:xfrm>
            <a:off x="8407153" y="3392488"/>
            <a:ext cx="2894121" cy="1028592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Sprechblase: rechteckig 10">
            <a:extLst>
              <a:ext uri="{FF2B5EF4-FFF2-40B4-BE49-F238E27FC236}">
                <a16:creationId xmlns:a16="http://schemas.microsoft.com/office/drawing/2014/main" id="{313B4874-7017-4F9E-B258-F60BF9C6D2F8}"/>
              </a:ext>
            </a:extLst>
          </p:cNvPr>
          <p:cNvSpPr/>
          <p:nvPr/>
        </p:nvSpPr>
        <p:spPr>
          <a:xfrm>
            <a:off x="9401452" y="5122417"/>
            <a:ext cx="1445705" cy="461638"/>
          </a:xfrm>
          <a:prstGeom prst="wedgeRectCallout">
            <a:avLst>
              <a:gd name="adj1" fmla="val -23904"/>
              <a:gd name="adj2" fmla="val -19359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Values</a:t>
            </a:r>
          </a:p>
        </p:txBody>
      </p:sp>
      <p:sp>
        <p:nvSpPr>
          <p:cNvPr id="12" name="Sprechblase: rechteckig 11">
            <a:extLst>
              <a:ext uri="{FF2B5EF4-FFF2-40B4-BE49-F238E27FC236}">
                <a16:creationId xmlns:a16="http://schemas.microsoft.com/office/drawing/2014/main" id="{CC2AF530-306D-4FC4-B085-EF66890C5AFB}"/>
              </a:ext>
            </a:extLst>
          </p:cNvPr>
          <p:cNvSpPr/>
          <p:nvPr/>
        </p:nvSpPr>
        <p:spPr>
          <a:xfrm>
            <a:off x="6712998" y="5106141"/>
            <a:ext cx="1445705" cy="841897"/>
          </a:xfrm>
          <a:prstGeom prst="wedgeRectCallout">
            <a:avLst>
              <a:gd name="adj1" fmla="val -18377"/>
              <a:gd name="adj2" fmla="val -17511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Tuples, objects, entities</a:t>
            </a:r>
          </a:p>
        </p:txBody>
      </p:sp>
      <p:sp>
        <p:nvSpPr>
          <p:cNvPr id="13" name="Sprechblase: rechteckig 12">
            <a:extLst>
              <a:ext uri="{FF2B5EF4-FFF2-40B4-BE49-F238E27FC236}">
                <a16:creationId xmlns:a16="http://schemas.microsoft.com/office/drawing/2014/main" id="{7AB7AA41-5D5E-4588-ADAE-CF514088DEC7}"/>
              </a:ext>
            </a:extLst>
          </p:cNvPr>
          <p:cNvSpPr/>
          <p:nvPr/>
        </p:nvSpPr>
        <p:spPr>
          <a:xfrm>
            <a:off x="10124304" y="1625916"/>
            <a:ext cx="1445705" cy="481012"/>
          </a:xfrm>
          <a:prstGeom prst="wedgeRectCallout">
            <a:avLst>
              <a:gd name="adj1" fmla="val -68732"/>
              <a:gd name="adj2" fmla="val 146016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Domains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D3BBE28-EBFD-4895-85D0-496813EE18DF}"/>
              </a:ext>
            </a:extLst>
          </p:cNvPr>
          <p:cNvSpPr/>
          <p:nvPr/>
        </p:nvSpPr>
        <p:spPr>
          <a:xfrm>
            <a:off x="8397233" y="2575900"/>
            <a:ext cx="2894121" cy="244010"/>
          </a:xfrm>
          <a:prstGeom prst="rect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DC7B3AA-F0AB-4B18-BE9D-5B58B01F5A1F}"/>
              </a:ext>
            </a:extLst>
          </p:cNvPr>
          <p:cNvSpPr/>
          <p:nvPr/>
        </p:nvSpPr>
        <p:spPr>
          <a:xfrm>
            <a:off x="6553786" y="3751682"/>
            <a:ext cx="4623200" cy="286409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972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D5C64599-08B3-4EDA-BE08-5A2BE97F738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2449" y="1484313"/>
            <a:ext cx="5543551" cy="48158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/>
              <a:t>Data Models are used on different levels: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/>
              <a:t>Communication between Business and IT Stakeholder </a:t>
            </a:r>
            <a:r>
              <a:rPr lang="de-DE" sz="2000">
                <a:sym typeface="Wingdings" panose="05000000000000000000" pitchFamily="2" charset="2"/>
              </a:rPr>
              <a:t> </a:t>
            </a:r>
            <a:r>
              <a:rPr lang="de-DE" sz="2000" b="1">
                <a:sym typeface="Wingdings" panose="05000000000000000000" pitchFamily="2" charset="2"/>
              </a:rPr>
              <a:t>Conceptual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>
                <a:sym typeface="Wingdings" panose="05000000000000000000" pitchFamily="2" charset="2"/>
              </a:rPr>
              <a:t>Definition of the logical structure of a Database  </a:t>
            </a:r>
            <a:r>
              <a:rPr lang="de-DE" sz="2000" b="1">
                <a:sym typeface="Wingdings" panose="05000000000000000000" pitchFamily="2" charset="2"/>
              </a:rPr>
              <a:t>Logical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000">
                <a:sym typeface="Wingdings" panose="05000000000000000000" pitchFamily="2" charset="2"/>
              </a:rPr>
              <a:t>Definition of the internal structure (internal organization such as memory allocation) of a Database  </a:t>
            </a:r>
            <a:r>
              <a:rPr lang="de-DE" sz="2000" b="1">
                <a:sym typeface="Wingdings" panose="05000000000000000000" pitchFamily="2" charset="2"/>
              </a:rPr>
              <a:t>physical / internal model</a:t>
            </a:r>
            <a:endParaRPr lang="de-DE" sz="2000" b="1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AF944A2-0D22-43DA-82AD-470AF7462B5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3323760-3B3F-4D6D-9D63-CE0ABB4EF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Data Models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785E0E-8232-4794-AA2F-FE2C5E9EC5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0A0298-1B2D-4FE1-A728-49472B99DE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18BAB9-665A-4522-85C5-1F74EDF3F6C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3698E4-1680-4215-B29C-1837F7242956}" type="datetime1">
              <a:rPr lang="de-DE" smtClean="0"/>
              <a:t>15.04.2025</a:t>
            </a:fld>
            <a:endParaRPr lang="de-DE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EA6DEAE-0852-435C-8F9B-BD2B2987725F}"/>
              </a:ext>
            </a:extLst>
          </p:cNvPr>
          <p:cNvSpPr/>
          <p:nvPr/>
        </p:nvSpPr>
        <p:spPr>
          <a:xfrm>
            <a:off x="7664246" y="1890944"/>
            <a:ext cx="2503503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conceptual schema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206FEE3E-EFF4-480B-B873-2C56A41B2978}"/>
              </a:ext>
            </a:extLst>
          </p:cNvPr>
          <p:cNvSpPr/>
          <p:nvPr/>
        </p:nvSpPr>
        <p:spPr>
          <a:xfrm>
            <a:off x="7664246" y="2929631"/>
            <a:ext cx="2503503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logical schema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150DF0D-22A6-4F81-883A-CC0BEEBCC793}"/>
              </a:ext>
            </a:extLst>
          </p:cNvPr>
          <p:cNvSpPr/>
          <p:nvPr/>
        </p:nvSpPr>
        <p:spPr>
          <a:xfrm>
            <a:off x="7664246" y="3968318"/>
            <a:ext cx="2503503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internal schema</a:t>
            </a:r>
          </a:p>
        </p:txBody>
      </p:sp>
      <p:sp>
        <p:nvSpPr>
          <p:cNvPr id="11" name="Zylinder 10">
            <a:extLst>
              <a:ext uri="{FF2B5EF4-FFF2-40B4-BE49-F238E27FC236}">
                <a16:creationId xmlns:a16="http://schemas.microsoft.com/office/drawing/2014/main" id="{8462E8C4-6CAC-4A7A-8BF5-09C0FF456531}"/>
              </a:ext>
            </a:extLst>
          </p:cNvPr>
          <p:cNvSpPr/>
          <p:nvPr/>
        </p:nvSpPr>
        <p:spPr>
          <a:xfrm>
            <a:off x="8298999" y="5166802"/>
            <a:ext cx="1233997" cy="87889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EA41E5F-F37A-4866-98FB-E37D26F341B4}"/>
              </a:ext>
            </a:extLst>
          </p:cNvPr>
          <p:cNvSpPr/>
          <p:nvPr/>
        </p:nvSpPr>
        <p:spPr>
          <a:xfrm>
            <a:off x="6702641" y="701336"/>
            <a:ext cx="11008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view 1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C1874E2A-5E37-48B8-B24B-3782CE22FAA9}"/>
              </a:ext>
            </a:extLst>
          </p:cNvPr>
          <p:cNvSpPr/>
          <p:nvPr/>
        </p:nvSpPr>
        <p:spPr>
          <a:xfrm>
            <a:off x="8135708" y="701336"/>
            <a:ext cx="11008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view 2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80090710-FB99-4882-9CD5-C138263FC084}"/>
              </a:ext>
            </a:extLst>
          </p:cNvPr>
          <p:cNvSpPr/>
          <p:nvPr/>
        </p:nvSpPr>
        <p:spPr>
          <a:xfrm>
            <a:off x="10296742" y="701336"/>
            <a:ext cx="1100830" cy="6835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/>
              <a:t>view n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356DD7D0-31BA-4DE3-AACC-111BEA4FCCDC}"/>
              </a:ext>
            </a:extLst>
          </p:cNvPr>
          <p:cNvSpPr/>
          <p:nvPr/>
        </p:nvSpPr>
        <p:spPr>
          <a:xfrm>
            <a:off x="9445840" y="701336"/>
            <a:ext cx="678461" cy="6835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/>
              <a:t>…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3D52BD3-FFC4-4909-87FC-6BF2DF01D3CF}"/>
              </a:ext>
            </a:extLst>
          </p:cNvPr>
          <p:cNvCxnSpPr>
            <a:stCxn id="12" idx="2"/>
          </p:cNvCxnSpPr>
          <p:nvPr/>
        </p:nvCxnSpPr>
        <p:spPr>
          <a:xfrm>
            <a:off x="7253056" y="1384917"/>
            <a:ext cx="882652" cy="506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E1019813-61F5-4568-81D0-A00B072963D7}"/>
              </a:ext>
            </a:extLst>
          </p:cNvPr>
          <p:cNvCxnSpPr>
            <a:stCxn id="13" idx="2"/>
          </p:cNvCxnSpPr>
          <p:nvPr/>
        </p:nvCxnSpPr>
        <p:spPr>
          <a:xfrm>
            <a:off x="8686123" y="1384917"/>
            <a:ext cx="76137" cy="506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D9552C6B-998C-4206-8A4B-AC02D08730BD}"/>
              </a:ext>
            </a:extLst>
          </p:cNvPr>
          <p:cNvCxnSpPr>
            <a:stCxn id="14" idx="2"/>
          </p:cNvCxnSpPr>
          <p:nvPr/>
        </p:nvCxnSpPr>
        <p:spPr>
          <a:xfrm flipH="1">
            <a:off x="9785070" y="1384917"/>
            <a:ext cx="1062087" cy="50602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42473CE1-732A-4204-8A82-F84D5093C208}"/>
              </a:ext>
            </a:extLst>
          </p:cNvPr>
          <p:cNvCxnSpPr/>
          <p:nvPr/>
        </p:nvCxnSpPr>
        <p:spPr>
          <a:xfrm>
            <a:off x="8914587" y="2574525"/>
            <a:ext cx="2820" cy="3551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r Verbinder 24">
            <a:extLst>
              <a:ext uri="{FF2B5EF4-FFF2-40B4-BE49-F238E27FC236}">
                <a16:creationId xmlns:a16="http://schemas.microsoft.com/office/drawing/2014/main" id="{FEC221DC-4BF2-49AC-AB65-0FB04E986281}"/>
              </a:ext>
            </a:extLst>
          </p:cNvPr>
          <p:cNvCxnSpPr/>
          <p:nvPr/>
        </p:nvCxnSpPr>
        <p:spPr>
          <a:xfrm>
            <a:off x="8915997" y="3613212"/>
            <a:ext cx="0" cy="35510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r Verbinder 26">
            <a:extLst>
              <a:ext uri="{FF2B5EF4-FFF2-40B4-BE49-F238E27FC236}">
                <a16:creationId xmlns:a16="http://schemas.microsoft.com/office/drawing/2014/main" id="{F703C4E3-7B39-4C0A-9550-3D07598DEFB3}"/>
              </a:ext>
            </a:extLst>
          </p:cNvPr>
          <p:cNvCxnSpPr/>
          <p:nvPr/>
        </p:nvCxnSpPr>
        <p:spPr>
          <a:xfrm>
            <a:off x="8915997" y="4651899"/>
            <a:ext cx="0" cy="5149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feld 27">
            <a:extLst>
              <a:ext uri="{FF2B5EF4-FFF2-40B4-BE49-F238E27FC236}">
                <a16:creationId xmlns:a16="http://schemas.microsoft.com/office/drawing/2014/main" id="{63A4D820-18B1-4415-81B9-17A3088A42ED}"/>
              </a:ext>
            </a:extLst>
          </p:cNvPr>
          <p:cNvSpPr txBox="1"/>
          <p:nvPr/>
        </p:nvSpPr>
        <p:spPr>
          <a:xfrm>
            <a:off x="7685372" y="6191635"/>
            <a:ext cx="24584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The ANSI-SPARC Model</a:t>
            </a:r>
          </a:p>
        </p:txBody>
      </p:sp>
    </p:spTree>
    <p:extLst>
      <p:ext uri="{BB962C8B-B14F-4D97-AF65-F5344CB8AC3E}">
        <p14:creationId xmlns:p14="http://schemas.microsoft.com/office/powerpoint/2010/main" val="3107490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276A02E4-1A97-403B-B254-B7F5576DB2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2449" y="1484313"/>
            <a:ext cx="5580064" cy="48158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/>
              <a:t>When assigned a </a:t>
            </a:r>
            <a:r>
              <a:rPr lang="en-US" sz="2400" b="1"/>
              <a:t>meaning</a:t>
            </a:r>
            <a:r>
              <a:rPr lang="en-US" sz="2400"/>
              <a:t> (semantics), data becomes </a:t>
            </a:r>
            <a:r>
              <a:rPr lang="en-US" sz="2400" b="1"/>
              <a:t>information</a:t>
            </a:r>
            <a:r>
              <a:rPr lang="en-US" sz="2400"/>
              <a:t>. </a:t>
            </a:r>
          </a:p>
          <a:p>
            <a:pPr>
              <a:lnSpc>
                <a:spcPct val="150000"/>
              </a:lnSpc>
            </a:pPr>
            <a:r>
              <a:rPr lang="en-US" sz="2400"/>
              <a:t>Information is contained in </a:t>
            </a:r>
            <a:r>
              <a:rPr lang="en-US" sz="2400" b="1"/>
              <a:t>descriptions</a:t>
            </a:r>
            <a:r>
              <a:rPr lang="en-US" sz="2400"/>
              <a:t>, answers to questions that begin with such words as </a:t>
            </a:r>
            <a:r>
              <a:rPr lang="en-US" sz="2400" b="1"/>
              <a:t>who, what, when and how many</a:t>
            </a:r>
            <a:r>
              <a:rPr lang="en-US" sz="2400"/>
              <a:t>. </a:t>
            </a:r>
          </a:p>
          <a:p>
            <a:pPr>
              <a:lnSpc>
                <a:spcPct val="150000"/>
              </a:lnSpc>
            </a:pPr>
            <a:r>
              <a:rPr lang="en-US" sz="2400" b="1"/>
              <a:t>Information systems </a:t>
            </a:r>
            <a:r>
              <a:rPr lang="en-US" sz="2400"/>
              <a:t>generate, store, retrieve and process data. Information is inferred from data. </a:t>
            </a:r>
          </a:p>
          <a:p>
            <a:pPr>
              <a:lnSpc>
                <a:spcPct val="150000"/>
              </a:lnSpc>
            </a:pPr>
            <a:endParaRPr lang="en-US" sz="2400"/>
          </a:p>
          <a:p>
            <a:pPr>
              <a:lnSpc>
                <a:spcPct val="150000"/>
              </a:lnSpc>
            </a:pPr>
            <a:endParaRPr lang="en-US" sz="2400"/>
          </a:p>
          <a:p>
            <a:pPr>
              <a:lnSpc>
                <a:spcPct val="150000"/>
              </a:lnSpc>
            </a:pPr>
            <a:endParaRPr lang="de-DE" sz="240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142A529-544C-4954-BF13-FC129A47CB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5512CA2-1AD9-4786-8710-329E0AD9E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Information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B4D815-FA99-46A2-9678-1C5855D780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FB2F7-7C22-4F4F-896F-AE30B4FD15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5AB4CCD-C781-46E0-9D57-646D5ADDF67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3698E4-1680-4215-B29C-1837F7242956}" type="datetime1">
              <a:rPr lang="de-DE" smtClean="0"/>
              <a:t>15.04.2025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0E6EABF-B6C1-4339-8023-01677AB947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74"/>
          <a:stretch/>
        </p:blipFill>
        <p:spPr>
          <a:xfrm>
            <a:off x="6343431" y="1075069"/>
            <a:ext cx="5360555" cy="85791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6F20275E-DDA5-4C5F-B155-82AA63B1BD93}"/>
              </a:ext>
            </a:extLst>
          </p:cNvPr>
          <p:cNvSpPr txBox="1"/>
          <p:nvPr/>
        </p:nvSpPr>
        <p:spPr>
          <a:xfrm>
            <a:off x="6453451" y="2040847"/>
            <a:ext cx="5186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weather forecast for Frankfurt (Germany) by Met Office, UK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E29DA076-817A-4130-9342-7811F25F30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21276" y="3259323"/>
            <a:ext cx="4258057" cy="28729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40F46980-739C-470B-BC53-8F9E68EA9952}"/>
              </a:ext>
            </a:extLst>
          </p:cNvPr>
          <p:cNvSpPr txBox="1"/>
          <p:nvPr/>
        </p:nvSpPr>
        <p:spPr>
          <a:xfrm>
            <a:off x="6796429" y="6217580"/>
            <a:ext cx="4282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/>
              <a:t>Aircraft around Fft Int'l Airport by flightradar24 ©</a:t>
            </a:r>
          </a:p>
        </p:txBody>
      </p:sp>
    </p:spTree>
    <p:extLst>
      <p:ext uri="{BB962C8B-B14F-4D97-AF65-F5344CB8AC3E}">
        <p14:creationId xmlns:p14="http://schemas.microsoft.com/office/powerpoint/2010/main" val="3281626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C410CC40-EFAB-435A-8CA7-B4B6F7AF255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2449" y="1322773"/>
            <a:ext cx="5543551" cy="4977359"/>
          </a:xfrm>
        </p:spPr>
        <p:txBody>
          <a:bodyPr>
            <a:normAutofit fontScale="85000" lnSpcReduction="20000"/>
          </a:bodyPr>
          <a:lstStyle/>
          <a:p>
            <a:pPr lvl="0">
              <a:lnSpc>
                <a:spcPct val="150000"/>
              </a:lnSpc>
            </a:pPr>
            <a:r>
              <a:rPr lang="en-GB" b="1"/>
              <a:t>Knowledge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different information that is in a </a:t>
            </a:r>
            <a:r>
              <a:rPr lang="en-GB" b="1"/>
              <a:t>context</a:t>
            </a:r>
            <a:r>
              <a:rPr lang="en-GB"/>
              <a:t> is </a:t>
            </a:r>
            <a:r>
              <a:rPr lang="en-GB" b="1"/>
              <a:t>linked</a:t>
            </a:r>
            <a:r>
              <a:rPr lang="en-GB"/>
              <a:t> to one another.</a:t>
            </a:r>
            <a:r>
              <a:rPr lang="en-GB" baseline="30000"/>
              <a:t> </a:t>
            </a:r>
            <a:r>
              <a:rPr lang="en-GB"/>
              <a:t> </a:t>
            </a:r>
            <a:endParaRPr lang="en-GB" b="1"/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transformation of information into </a:t>
            </a:r>
            <a:r>
              <a:rPr lang="en-GB" b="1"/>
              <a:t>instructions</a:t>
            </a:r>
            <a:r>
              <a:rPr lang="en-GB"/>
              <a:t>.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can be obtained by instruction, or by extracting it from experience.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is </a:t>
            </a:r>
            <a:r>
              <a:rPr lang="en-GB" b="1"/>
              <a:t>the totality of the skills and abilities individuals use to solve problems</a:t>
            </a:r>
            <a:r>
              <a:rPr lang="en-GB"/>
              <a:t>. </a:t>
            </a: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/>
              <a:t>is related to people.</a:t>
            </a:r>
            <a:r>
              <a:rPr lang="en-GB" baseline="30000"/>
              <a:t> </a:t>
            </a:r>
            <a:br>
              <a:rPr lang="en-GB"/>
            </a:br>
            <a:endParaRPr lang="en-GB"/>
          </a:p>
          <a:p>
            <a:pPr lvl="0">
              <a:lnSpc>
                <a:spcPct val="150000"/>
              </a:lnSpc>
            </a:pPr>
            <a:r>
              <a:rPr lang="en-GB" b="1"/>
              <a:t>Intelligence</a:t>
            </a:r>
            <a:r>
              <a:rPr lang="en-GB"/>
              <a:t> can be seen as the ability to increase efficiency </a:t>
            </a:r>
            <a:r>
              <a:rPr lang="en-GB">
                <a:sym typeface="Wingdings" panose="05000000000000000000" pitchFamily="2" charset="2"/>
              </a:rPr>
              <a:t> </a:t>
            </a:r>
            <a:r>
              <a:rPr lang="en-GB" b="1">
                <a:sym typeface="Wingdings" panose="05000000000000000000" pitchFamily="2" charset="2"/>
              </a:rPr>
              <a:t>Business Intelligence / Artificial intelligence</a:t>
            </a:r>
            <a:endParaRPr lang="en-GB" b="1"/>
          </a:p>
          <a:p>
            <a:pPr lvl="0">
              <a:lnSpc>
                <a:spcPct val="150000"/>
              </a:lnSpc>
            </a:pPr>
            <a:r>
              <a:rPr lang="en-GB" b="1"/>
              <a:t>Wisdom</a:t>
            </a:r>
            <a:r>
              <a:rPr lang="en-GB"/>
              <a:t> adds value, which requires the mental function that we call judgement. The ethical and aesthetic values that this implies are inherent to the actor and are unique and personal.</a:t>
            </a:r>
            <a:endParaRPr lang="de-DE"/>
          </a:p>
          <a:p>
            <a:pPr>
              <a:lnSpc>
                <a:spcPct val="150000"/>
              </a:lnSpc>
            </a:pPr>
            <a:endParaRPr lang="de-DE"/>
          </a:p>
          <a:p>
            <a:pPr>
              <a:lnSpc>
                <a:spcPct val="150000"/>
              </a:lnSpc>
            </a:pP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226D20-5B37-4773-BCA9-2F4F3D9588E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A51668B-F333-4E6A-B53B-D5154E6FF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Knowledge, Intelligence, Wisdom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EE4E2AD-5017-4757-B4B7-ADA00CE532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26A3CEF-56D6-4F92-B474-C7A84B0DB7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7541409-C119-4E80-98BA-C4C778AD2BC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3698E4-1680-4215-B29C-1837F7242956}" type="datetime1">
              <a:rPr lang="de-DE" smtClean="0"/>
              <a:t>15.04.2025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F17B48E7-A228-489E-96FC-279ED5142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5019" y="1240018"/>
            <a:ext cx="4787478" cy="53044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75A7EB8E-95EE-4ECF-942F-EFAC6E4738FC}"/>
              </a:ext>
            </a:extLst>
          </p:cNvPr>
          <p:cNvSpPr txBox="1"/>
          <p:nvPr/>
        </p:nvSpPr>
        <p:spPr>
          <a:xfrm rot="16200000">
            <a:off x="10288058" y="3697610"/>
            <a:ext cx="27029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/>
              <a:t>Created with https://openknowledgemaps.org/</a:t>
            </a:r>
          </a:p>
        </p:txBody>
      </p:sp>
    </p:spTree>
    <p:extLst>
      <p:ext uri="{BB962C8B-B14F-4D97-AF65-F5344CB8AC3E}">
        <p14:creationId xmlns:p14="http://schemas.microsoft.com/office/powerpoint/2010/main" val="3232217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leichschenkliges Dreieck 9">
            <a:extLst>
              <a:ext uri="{FF2B5EF4-FFF2-40B4-BE49-F238E27FC236}">
                <a16:creationId xmlns:a16="http://schemas.microsoft.com/office/drawing/2014/main" id="{A15A71F8-32AD-48A3-BF3B-8192A5611D8C}"/>
              </a:ext>
            </a:extLst>
          </p:cNvPr>
          <p:cNvSpPr/>
          <p:nvPr/>
        </p:nvSpPr>
        <p:spPr>
          <a:xfrm>
            <a:off x="1083074" y="2182131"/>
            <a:ext cx="5012926" cy="2602934"/>
          </a:xfrm>
          <a:prstGeom prst="triangl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Data</a:t>
            </a:r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326F9E62-EAB9-41B8-B303-8B3B91D819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889071" y="1484313"/>
            <a:ext cx="3958086" cy="481581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de-DE" sz="2000" b="1"/>
              <a:t>Data</a:t>
            </a:r>
            <a:r>
              <a:rPr lang="de-DE" sz="2000"/>
              <a:t>: discrete, objective facts on objects and events</a:t>
            </a:r>
          </a:p>
          <a:p>
            <a:pPr>
              <a:lnSpc>
                <a:spcPct val="150000"/>
              </a:lnSpc>
            </a:pPr>
            <a:r>
              <a:rPr lang="de-DE" sz="2000" b="1"/>
              <a:t>Information</a:t>
            </a:r>
            <a:r>
              <a:rPr lang="de-DE" sz="2000"/>
              <a:t>: interchanged by messages and meant to change the receiver's perception</a:t>
            </a:r>
          </a:p>
          <a:p>
            <a:pPr>
              <a:lnSpc>
                <a:spcPct val="150000"/>
              </a:lnSpc>
            </a:pPr>
            <a:r>
              <a:rPr lang="de-DE" sz="2000" b="1"/>
              <a:t>Knowledge</a:t>
            </a:r>
            <a:r>
              <a:rPr lang="de-DE" sz="2000"/>
              <a:t>: values, experience, can be applied to messages. Setting into context.</a:t>
            </a:r>
          </a:p>
          <a:p>
            <a:pPr>
              <a:lnSpc>
                <a:spcPct val="150000"/>
              </a:lnSpc>
            </a:pPr>
            <a:r>
              <a:rPr lang="de-DE" sz="2000" b="1"/>
              <a:t>Wisdom</a:t>
            </a:r>
            <a:r>
              <a:rPr lang="de-DE" sz="2000"/>
              <a:t>: "wise", values behind actions</a:t>
            </a:r>
          </a:p>
        </p:txBody>
      </p:sp>
      <p:sp>
        <p:nvSpPr>
          <p:cNvPr id="11" name="Gleichschenkliges Dreieck 10">
            <a:extLst>
              <a:ext uri="{FF2B5EF4-FFF2-40B4-BE49-F238E27FC236}">
                <a16:creationId xmlns:a16="http://schemas.microsoft.com/office/drawing/2014/main" id="{73665F22-BEFC-45EE-94A5-5D1C48CE6051}"/>
              </a:ext>
            </a:extLst>
          </p:cNvPr>
          <p:cNvSpPr/>
          <p:nvPr/>
        </p:nvSpPr>
        <p:spPr>
          <a:xfrm>
            <a:off x="1718899" y="2182130"/>
            <a:ext cx="3732328" cy="1944210"/>
          </a:xfrm>
          <a:prstGeom prst="triangl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Information</a:t>
            </a:r>
          </a:p>
        </p:txBody>
      </p:sp>
      <p:sp>
        <p:nvSpPr>
          <p:cNvPr id="9" name="Gleichschenkliges Dreieck 8">
            <a:extLst>
              <a:ext uri="{FF2B5EF4-FFF2-40B4-BE49-F238E27FC236}">
                <a16:creationId xmlns:a16="http://schemas.microsoft.com/office/drawing/2014/main" id="{6B6422AB-8401-435E-9BBC-0945DBF39C64}"/>
              </a:ext>
            </a:extLst>
          </p:cNvPr>
          <p:cNvSpPr/>
          <p:nvPr/>
        </p:nvSpPr>
        <p:spPr>
          <a:xfrm>
            <a:off x="2294864" y="2208555"/>
            <a:ext cx="2605610" cy="1329667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de-DE" b="1">
                <a:solidFill>
                  <a:schemeClr val="tx1"/>
                </a:solidFill>
              </a:rPr>
              <a:t>Knowledge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3F42485-4707-4816-9DFE-9A64731280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ADDBD1D-9771-4048-BE8A-A51027CA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All in one Picture – DIKW Pyramid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8BC477-6F7E-4B3D-9980-7DB5E15998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58D9B69-C4A0-4A83-81E2-E482574BB7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2CEED800-906A-45B6-B301-AFCD4661AE4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3698E4-1680-4215-B29C-1837F7242956}" type="datetime1">
              <a:rPr lang="de-DE" smtClean="0"/>
              <a:t>15.04.2025</a:t>
            </a:fld>
            <a:endParaRPr lang="de-DE" dirty="0"/>
          </a:p>
        </p:txBody>
      </p:sp>
      <p:sp>
        <p:nvSpPr>
          <p:cNvPr id="8" name="Gleichschenkliges Dreieck 7">
            <a:extLst>
              <a:ext uri="{FF2B5EF4-FFF2-40B4-BE49-F238E27FC236}">
                <a16:creationId xmlns:a16="http://schemas.microsoft.com/office/drawing/2014/main" id="{515D04DA-B2D8-4BDB-93C2-F359FECE2C2F}"/>
              </a:ext>
            </a:extLst>
          </p:cNvPr>
          <p:cNvSpPr/>
          <p:nvPr/>
        </p:nvSpPr>
        <p:spPr>
          <a:xfrm>
            <a:off x="2787587" y="2182130"/>
            <a:ext cx="1589103" cy="842524"/>
          </a:xfrm>
          <a:prstGeom prst="triangle">
            <a:avLst>
              <a:gd name="adj" fmla="val 501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56CC5CBF-0730-4CE2-9CC1-27F32B55F1A7}"/>
              </a:ext>
            </a:extLst>
          </p:cNvPr>
          <p:cNvSpPr txBox="1"/>
          <p:nvPr/>
        </p:nvSpPr>
        <p:spPr>
          <a:xfrm>
            <a:off x="3127393" y="2579869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>
                <a:solidFill>
                  <a:schemeClr val="bg1"/>
                </a:solidFill>
              </a:rPr>
              <a:t>Wisdom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D2E9A08-6AD6-4A1A-A115-092CB7640ECE}"/>
              </a:ext>
            </a:extLst>
          </p:cNvPr>
          <p:cNvSpPr/>
          <p:nvPr/>
        </p:nvSpPr>
        <p:spPr>
          <a:xfrm>
            <a:off x="1261703" y="5187039"/>
            <a:ext cx="465566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/>
              <a:t>Ackoff, R. L. (1989). “From Data to Wisdom.” </a:t>
            </a:r>
            <a:br>
              <a:rPr lang="en-US" sz="1600"/>
            </a:br>
            <a:r>
              <a:rPr lang="en-US" sz="1600"/>
              <a:t>Journal of Applied Systems Analysis, </a:t>
            </a:r>
            <a:br>
              <a:rPr lang="en-US" sz="1600"/>
            </a:br>
            <a:r>
              <a:rPr lang="en-US" sz="1600"/>
              <a:t>Vol. 16, No. 1: pp. 3-9.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516214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7F6B4C50-100A-4967-8F8B-512275BF0AB4}"/>
              </a:ext>
            </a:extLst>
          </p:cNvPr>
          <p:cNvSpPr/>
          <p:nvPr/>
        </p:nvSpPr>
        <p:spPr>
          <a:xfrm>
            <a:off x="426128" y="3725787"/>
            <a:ext cx="6303145" cy="192041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platzhalter 1">
            <a:extLst>
              <a:ext uri="{FF2B5EF4-FFF2-40B4-BE49-F238E27FC236}">
                <a16:creationId xmlns:a16="http://schemas.microsoft.com/office/drawing/2014/main" id="{85435CF2-9F59-4E82-8062-F9DCA7CC335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2449" y="1484313"/>
            <a:ext cx="6736118" cy="4815819"/>
          </a:xfrm>
        </p:spPr>
        <p:txBody>
          <a:bodyPr/>
          <a:lstStyle/>
          <a:p>
            <a:r>
              <a:rPr lang="en-GB"/>
              <a:t>Download the following book, which you can access throught the University's VPN:</a:t>
            </a:r>
          </a:p>
          <a:p>
            <a:r>
              <a:rPr lang="en-GB"/>
              <a:t>North, Klaus; Kumta, Gita (2018): Knowledge management. Value creation through organizational learning. Second edition. Cham: Springer (Springer texts in business and economics). </a:t>
            </a:r>
          </a:p>
          <a:p>
            <a:r>
              <a:rPr lang="en-GB">
                <a:hlinkClick r:id="rId2"/>
              </a:rPr>
              <a:t>https://link.springer.com/book/10.1007/978-3-319-59978-6</a:t>
            </a:r>
            <a:endParaRPr lang="en-GB"/>
          </a:p>
          <a:p>
            <a:endParaRPr lang="en-GB" b="1"/>
          </a:p>
          <a:p>
            <a:r>
              <a:rPr lang="en-GB" b="1">
                <a:solidFill>
                  <a:schemeClr val="tx1"/>
                </a:solidFill>
              </a:rPr>
              <a:t>Answer the following question w.r.t. the book:</a:t>
            </a:r>
          </a:p>
          <a:p>
            <a:pPr marL="342900" indent="-342900">
              <a:buAutoNum type="arabicParenR"/>
            </a:pPr>
            <a:r>
              <a:rPr lang="en-GB" b="1">
                <a:solidFill>
                  <a:schemeClr val="tx1"/>
                </a:solidFill>
              </a:rPr>
              <a:t>What is Knowledge Management? What is strategic and what operational Knowledge Management?</a:t>
            </a:r>
          </a:p>
          <a:p>
            <a:pPr marL="342900" indent="-342900">
              <a:buAutoNum type="arabicParenR"/>
            </a:pPr>
            <a:r>
              <a:rPr lang="en-GB" b="1">
                <a:solidFill>
                  <a:schemeClr val="tx1"/>
                </a:solidFill>
              </a:rPr>
              <a:t>Describe the Knowledge Ladder given in Fig. 2.1, p. 35. </a:t>
            </a:r>
          </a:p>
          <a:p>
            <a:endParaRPr lang="de-DE"/>
          </a:p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3C3C130-7D3F-4DA6-A6C1-C91D9526D85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A0599803-AE98-4746-B24C-BB0B7BDEC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Homework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366E88-8935-40E6-8AAA-D76C5C2612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| Frankfurt University of Applied Sciences | Prof. Dr. Markus Grüne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86BDD5-11DC-4108-9C04-7739D627B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DE74DCDE-9244-40FF-9CE2-4C3640E759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3698E4-1680-4215-B29C-1837F7242956}" type="datetime1">
              <a:rPr lang="de-DE" smtClean="0"/>
              <a:t>15.04.2025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9DD42A0E-5964-4DA8-8BCF-4F840A7C5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55594" y="1819407"/>
            <a:ext cx="4925682" cy="34095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B43CC308-A9F4-47C4-B15A-7000690087A8}"/>
              </a:ext>
            </a:extLst>
          </p:cNvPr>
          <p:cNvSpPr/>
          <p:nvPr/>
        </p:nvSpPr>
        <p:spPr>
          <a:xfrm>
            <a:off x="7760995" y="5228947"/>
            <a:ext cx="28824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/>
              <a:t>North / Kumta (2018) Fig. 2.1, p. 35. </a:t>
            </a:r>
          </a:p>
        </p:txBody>
      </p:sp>
    </p:spTree>
    <p:extLst>
      <p:ext uri="{BB962C8B-B14F-4D97-AF65-F5344CB8AC3E}">
        <p14:creationId xmlns:p14="http://schemas.microsoft.com/office/powerpoint/2010/main" val="33777761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Office">
  <a:themeElements>
    <a:clrScheme name="Fuas">
      <a:dk1>
        <a:srgbClr val="000000"/>
      </a:dk1>
      <a:lt1>
        <a:srgbClr val="FFFFFF"/>
      </a:lt1>
      <a:dk2>
        <a:srgbClr val="682282"/>
      </a:dk2>
      <a:lt2>
        <a:srgbClr val="015FA6"/>
      </a:lt2>
      <a:accent1>
        <a:srgbClr val="003A74"/>
      </a:accent1>
      <a:accent2>
        <a:srgbClr val="0A3D3A"/>
      </a:accent2>
      <a:accent3>
        <a:srgbClr val="FF91EC"/>
      </a:accent3>
      <a:accent4>
        <a:srgbClr val="00FE7C"/>
      </a:accent4>
      <a:accent5>
        <a:srgbClr val="FDFE00"/>
      </a:accent5>
      <a:accent6>
        <a:srgbClr val="02FEFF"/>
      </a:accent6>
      <a:hlink>
        <a:srgbClr val="461357"/>
      </a:hlink>
      <a:folHlink>
        <a:srgbClr val="5B1A40"/>
      </a:folHlink>
    </a:clrScheme>
    <a:fontScheme name="Office 2">
      <a:majorFont>
        <a:latin typeface="Space Grotesk Medium"/>
        <a:ea typeface=""/>
        <a:cs typeface=""/>
        <a:font script="Jpan" typeface="?? 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ptos Light"/>
        <a:ea typeface=""/>
        <a:cs typeface=""/>
        <a:font script="Jpan" typeface="?? 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Fuas">
      <a:dk1>
        <a:srgbClr val="000000"/>
      </a:dk1>
      <a:lt1>
        <a:srgbClr val="FFFFFF"/>
      </a:lt1>
      <a:dk2>
        <a:srgbClr val="682282"/>
      </a:dk2>
      <a:lt2>
        <a:srgbClr val="015FA6"/>
      </a:lt2>
      <a:accent1>
        <a:srgbClr val="003A74"/>
      </a:accent1>
      <a:accent2>
        <a:srgbClr val="0A3D3A"/>
      </a:accent2>
      <a:accent3>
        <a:srgbClr val="FF91EC"/>
      </a:accent3>
      <a:accent4>
        <a:srgbClr val="00FE7C"/>
      </a:accent4>
      <a:accent5>
        <a:srgbClr val="FDFE00"/>
      </a:accent5>
      <a:accent6>
        <a:srgbClr val="02FEFF"/>
      </a:accent6>
      <a:hlink>
        <a:srgbClr val="461357"/>
      </a:hlink>
      <a:folHlink>
        <a:srgbClr val="5B1A40"/>
      </a:folHlink>
    </a:clrScheme>
    <a:fontScheme name="Office 2">
      <a:majorFont>
        <a:latin typeface="Space Grotesk Medium"/>
        <a:ea typeface=""/>
        <a:cs typeface=""/>
        <a:font script="Jpan" typeface="?? 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ptos Light"/>
        <a:ea typeface=""/>
        <a:cs typeface=""/>
        <a:font script="Jpan" typeface="?? 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C91BC75D30346A7079A9D779989F9" ma:contentTypeVersion="15" ma:contentTypeDescription="Create a new document." ma:contentTypeScope="" ma:versionID="6ac53710de926410ab3a0228804d0ac3">
  <xsd:schema xmlns:xsd="http://www.w3.org/2001/XMLSchema" xmlns:xs="http://www.w3.org/2001/XMLSchema" xmlns:p="http://schemas.microsoft.com/office/2006/metadata/properties" xmlns:ns3="978c12c1-a4b5-48eb-9710-7e2c09831ca5" xmlns:ns4="b22e3cf5-698d-4e0f-9034-25b9c770b27b" targetNamespace="http://schemas.microsoft.com/office/2006/metadata/properties" ma:root="true" ma:fieldsID="cf5444d745779c99f1ea22f0c593ba0c" ns3:_="" ns4:_="">
    <xsd:import namespace="978c12c1-a4b5-48eb-9710-7e2c09831ca5"/>
    <xsd:import namespace="b22e3cf5-698d-4e0f-9034-25b9c770b27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SearchProperties" minOccurs="0"/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c12c1-a4b5-48eb-9710-7e2c09831c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22e3cf5-698d-4e0f-9034-25b9c770b27b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78c12c1-a4b5-48eb-9710-7e2c09831c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5102FB6-A6F0-4A7F-A5AC-17D2EAB73F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8c12c1-a4b5-48eb-9710-7e2c09831ca5"/>
    <ds:schemaRef ds:uri="b22e3cf5-698d-4e0f-9034-25b9c770b27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F38532-1B0C-47C2-94FA-655A0B3443B7}">
  <ds:schemaRefs>
    <ds:schemaRef ds:uri="http://schemas.microsoft.com/office/2006/documentManagement/types"/>
    <ds:schemaRef ds:uri="http://purl.org/dc/elements/1.1/"/>
    <ds:schemaRef ds:uri="http://www.w3.org/XML/1998/namespace"/>
    <ds:schemaRef ds:uri="b22e3cf5-698d-4e0f-9034-25b9c770b27b"/>
    <ds:schemaRef ds:uri="http://purl.org/dc/terms/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schemas.microsoft.com/office/infopath/2007/PartnerControls"/>
    <ds:schemaRef ds:uri="978c12c1-a4b5-48eb-9710-7e2c09831ca5"/>
  </ds:schemaRefs>
</ds:datastoreItem>
</file>

<file path=customXml/itemProps3.xml><?xml version="1.0" encoding="utf-8"?>
<ds:datastoreItem xmlns:ds="http://schemas.openxmlformats.org/officeDocument/2006/customXml" ds:itemID="{1BC4F6C8-48C0-46D6-ACBD-730350B1194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1106</Words>
  <Application>Microsoft Office PowerPoint</Application>
  <PresentationFormat>Breitbild</PresentationFormat>
  <Paragraphs>144</Paragraphs>
  <Slides>11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11</vt:i4>
      </vt:variant>
    </vt:vector>
  </HeadingPairs>
  <TitlesOfParts>
    <vt:vector size="21" baseType="lpstr">
      <vt:lpstr>Aptos Light</vt:lpstr>
      <vt:lpstr>Arial</vt:lpstr>
      <vt:lpstr>Space Grotesk</vt:lpstr>
      <vt:lpstr>Wingdings</vt:lpstr>
      <vt:lpstr>Calibri</vt:lpstr>
      <vt:lpstr>Aptos</vt:lpstr>
      <vt:lpstr>Space Grotesk Medium</vt:lpstr>
      <vt:lpstr>Aptos SemiBold</vt:lpstr>
      <vt:lpstr>Office</vt:lpstr>
      <vt:lpstr>1_Office</vt:lpstr>
      <vt:lpstr>DM Chap. 1a - DIKW</vt:lpstr>
      <vt:lpstr>Learning Goals</vt:lpstr>
      <vt:lpstr>Considering "Data"</vt:lpstr>
      <vt:lpstr>Data</vt:lpstr>
      <vt:lpstr>Data Models</vt:lpstr>
      <vt:lpstr>Information</vt:lpstr>
      <vt:lpstr>Knowledge, Intelligence, Wisdom</vt:lpstr>
      <vt:lpstr>All in one Picture – DIKW Pyramid</vt:lpstr>
      <vt:lpstr>Homework</vt:lpstr>
      <vt:lpstr>Recap</vt:lpstr>
      <vt:lpstr>Literature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 1 - Introduction to Data Management</dc:title>
  <dc:creator>Prof. Dr. Markus Grüne</dc:creator>
  <cp:lastModifiedBy>Grüne, Markus</cp:lastModifiedBy>
  <cp:revision>508</cp:revision>
  <dcterms:created xsi:type="dcterms:W3CDTF">2024-01-05T16:08:51Z</dcterms:created>
  <dcterms:modified xsi:type="dcterms:W3CDTF">2025-04-15T07:55:59Z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0x010100D18C91BC75D30346A7079A9D779989F9</vt:lpwstr>
  </property>
</Properties>
</file>